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  <p:sldMasterId id="2147483889" r:id="rId2"/>
  </p:sldMasterIdLst>
  <p:notesMasterIdLst>
    <p:notesMasterId r:id="rId17"/>
  </p:notesMasterIdLst>
  <p:sldIdLst>
    <p:sldId id="256" r:id="rId3"/>
    <p:sldId id="257" r:id="rId4"/>
    <p:sldId id="269" r:id="rId5"/>
    <p:sldId id="270" r:id="rId6"/>
    <p:sldId id="272" r:id="rId7"/>
    <p:sldId id="273" r:id="rId8"/>
    <p:sldId id="274" r:id="rId9"/>
    <p:sldId id="275" r:id="rId10"/>
    <p:sldId id="276" r:id="rId11"/>
    <p:sldId id="278" r:id="rId12"/>
    <p:sldId id="277" r:id="rId13"/>
    <p:sldId id="279" r:id="rId14"/>
    <p:sldId id="280" r:id="rId15"/>
    <p:sldId id="28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18F8A908-2DE4-40C9-847D-934CD439269C}">
          <p14:sldIdLst>
            <p14:sldId id="256"/>
            <p14:sldId id="257"/>
          </p14:sldIdLst>
        </p14:section>
        <p14:section name="Zwei Parteien" id="{149BD47A-64D5-4A0B-9FD9-AFFBB68F155B}">
          <p14:sldIdLst>
            <p14:sldId id="269"/>
          </p14:sldIdLst>
        </p14:section>
        <p14:section name="Comics 20" id="{81006ACD-6790-4572-9EBE-135CABD31AA3}">
          <p14:sldIdLst/>
        </p14:section>
        <p14:section name="Dreieckshandel" id="{7EC77BE4-4D8B-4433-BA55-DD57F8F3E67C}">
          <p14:sldIdLst>
            <p14:sldId id="270"/>
            <p14:sldId id="272"/>
            <p14:sldId id="273"/>
            <p14:sldId id="274"/>
            <p14:sldId id="275"/>
            <p14:sldId id="276"/>
            <p14:sldId id="278"/>
            <p14:sldId id="277"/>
          </p14:sldIdLst>
        </p14:section>
        <p14:section name="Bedingungen für einen Tausch" id="{763680C0-3F0E-499D-9493-2F175ED012CC}">
          <p14:sldIdLst>
            <p14:sldId id="279"/>
            <p14:sldId id="280"/>
            <p14:sldId id="28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1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6DF0C-9322-459B-A738-DE11A20A10FA}" type="datetimeFigureOut">
              <a:rPr lang="de-DE" smtClean="0"/>
              <a:t>04.02.22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5789E-8BB1-4BB7-B226-1B00C2554A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3454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892F4-6A47-4BAD-A573-4F23DA018B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8457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892F4-6A47-4BAD-A573-4F23DA018B0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139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892F4-6A47-4BAD-A573-4F23DA018B0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94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892F4-6A47-4BAD-A573-4F23DA018B0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868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892F4-6A47-4BAD-A573-4F23DA018B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45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892F4-6A47-4BAD-A573-4F23DA018B0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498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892F4-6A47-4BAD-A573-4F23DA018B0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855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892F4-6A47-4BAD-A573-4F23DA018B0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7980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892F4-6A47-4BAD-A573-4F23DA018B0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0782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892F4-6A47-4BAD-A573-4F23DA018B0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8417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892F4-6A47-4BAD-A573-4F23DA018B0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562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892F4-6A47-4BAD-A573-4F23DA018B0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723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slide" Target="../slides/slide7.xml"/><Relationship Id="rId3" Type="http://schemas.openxmlformats.org/officeDocument/2006/relationships/slide" Target="../slides/slide2.xml"/><Relationship Id="rId7" Type="http://schemas.openxmlformats.org/officeDocument/2006/relationships/slide" Target="../slides/slide6.xml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6" Type="http://schemas.openxmlformats.org/officeDocument/2006/relationships/slide" Target="../slides/slide5.xml"/><Relationship Id="rId11" Type="http://schemas.openxmlformats.org/officeDocument/2006/relationships/image" Target="../media/image4.png"/><Relationship Id="rId5" Type="http://schemas.openxmlformats.org/officeDocument/2006/relationships/slide" Target="../slides/slide4.xml"/><Relationship Id="rId10" Type="http://schemas.openxmlformats.org/officeDocument/2006/relationships/image" Target="../media/image1.jpg"/><Relationship Id="rId4" Type="http://schemas.openxmlformats.org/officeDocument/2006/relationships/slide" Target="../slides/slide3.xml"/><Relationship Id="rId9" Type="http://schemas.openxmlformats.org/officeDocument/2006/relationships/slide" Target="../slides/slide8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1132B9-4E0D-A24B-9CC7-D651A9668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8BF7E09-2C64-5643-8274-C0BE8F67B6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77975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14D04A-A288-A24F-A2D9-5B6E8DBEF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4F88FE7-0AC6-0D4B-A624-48A7194389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005335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6DBFB6A-CA71-AF4E-8BD8-907372AAEA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845C436-9A37-2548-9036-C3209E9A73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49219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hlinkClick r:id="rId3" action="ppaction://hlinksldjump"/>
          </p:cNvPr>
          <p:cNvSpPr/>
          <p:nvPr userDrawn="1"/>
        </p:nvSpPr>
        <p:spPr>
          <a:xfrm>
            <a:off x="2159478" y="5943600"/>
            <a:ext cx="592348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hlinkClick r:id="rId4" action="ppaction://hlinksldjump"/>
          </p:cNvPr>
          <p:cNvSpPr/>
          <p:nvPr userDrawn="1"/>
        </p:nvSpPr>
        <p:spPr>
          <a:xfrm>
            <a:off x="3082345" y="5935132"/>
            <a:ext cx="592348" cy="922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hlinkClick r:id="rId5" action="ppaction://hlinksldjump"/>
          </p:cNvPr>
          <p:cNvSpPr/>
          <p:nvPr userDrawn="1"/>
        </p:nvSpPr>
        <p:spPr>
          <a:xfrm>
            <a:off x="3988119" y="5950161"/>
            <a:ext cx="592348" cy="9078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hlinkClick r:id="rId6" action="ppaction://hlinksldjump"/>
          </p:cNvPr>
          <p:cNvSpPr/>
          <p:nvPr userDrawn="1"/>
        </p:nvSpPr>
        <p:spPr>
          <a:xfrm>
            <a:off x="4893893" y="5950160"/>
            <a:ext cx="592348" cy="9078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hlinkClick r:id="rId7" action="ppaction://hlinksldjump"/>
          </p:cNvPr>
          <p:cNvSpPr/>
          <p:nvPr userDrawn="1"/>
        </p:nvSpPr>
        <p:spPr>
          <a:xfrm>
            <a:off x="5808293" y="5950159"/>
            <a:ext cx="592348" cy="9078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hlinkClick r:id="rId8" action="ppaction://hlinksldjump"/>
          </p:cNvPr>
          <p:cNvSpPr/>
          <p:nvPr userDrawn="1"/>
        </p:nvSpPr>
        <p:spPr>
          <a:xfrm>
            <a:off x="6722533" y="5935132"/>
            <a:ext cx="592348" cy="9228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hlinkClick r:id="rId9" action="ppaction://hlinksldjump"/>
          </p:cNvPr>
          <p:cNvSpPr/>
          <p:nvPr userDrawn="1"/>
        </p:nvSpPr>
        <p:spPr>
          <a:xfrm>
            <a:off x="7637252" y="5935132"/>
            <a:ext cx="592348" cy="9228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-76200" y="6477000"/>
            <a:ext cx="9296400" cy="76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A600A82-1A0E-7A48-8187-7612B0D818CB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Datumsplatzhalter 3">
            <a:extLst>
              <a:ext uri="{FF2B5EF4-FFF2-40B4-BE49-F238E27FC236}">
                <a16:creationId xmlns:a16="http://schemas.microsoft.com/office/drawing/2014/main" id="{45A7493B-B45C-BE43-8FA2-AA4FE2BD1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53DAF4-4007-473A-8A70-EA42E04AC328}" type="datetimeFigureOut">
              <a:rPr lang="de-DE" smtClean="0"/>
              <a:pPr/>
              <a:t>04.02.22</a:t>
            </a:fld>
            <a:endParaRPr lang="de-DE" dirty="0"/>
          </a:p>
        </p:txBody>
      </p:sp>
      <p:sp>
        <p:nvSpPr>
          <p:cNvPr id="20" name="Fußzeilenplatzhalter 4">
            <a:extLst>
              <a:ext uri="{FF2B5EF4-FFF2-40B4-BE49-F238E27FC236}">
                <a16:creationId xmlns:a16="http://schemas.microsoft.com/office/drawing/2014/main" id="{3869D9D5-138A-2A4A-BDB3-8B5FFAAF7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21" name="Eine Ecke des Rechtecks schneiden und abrunden 20">
            <a:extLst>
              <a:ext uri="{FF2B5EF4-FFF2-40B4-BE49-F238E27FC236}">
                <a16:creationId xmlns:a16="http://schemas.microsoft.com/office/drawing/2014/main" id="{6DE0AAE4-4177-2643-BF37-F69BDBFDC236}"/>
              </a:ext>
            </a:extLst>
          </p:cNvPr>
          <p:cNvSpPr/>
          <p:nvPr userDrawn="1"/>
        </p:nvSpPr>
        <p:spPr>
          <a:xfrm flipH="1" flipV="1">
            <a:off x="0" y="-2374"/>
            <a:ext cx="1276865" cy="1027908"/>
          </a:xfrm>
          <a:prstGeom prst="snipRoundRect">
            <a:avLst/>
          </a:prstGeom>
          <a:solidFill>
            <a:srgbClr val="DEC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Foliennummernplatzhalter 5">
            <a:extLst>
              <a:ext uri="{FF2B5EF4-FFF2-40B4-BE49-F238E27FC236}">
                <a16:creationId xmlns:a16="http://schemas.microsoft.com/office/drawing/2014/main" id="{0A59C034-7EE9-6B4C-ACC2-BE886ED912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C4D8CDE-140A-48CF-8EAA-F289D3C83274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39919C14-A06C-1549-9CF1-B58C9C4AB9CC}"/>
              </a:ext>
            </a:extLst>
          </p:cNvPr>
          <p:cNvCxnSpPr/>
          <p:nvPr userDrawn="1"/>
        </p:nvCxnSpPr>
        <p:spPr>
          <a:xfrm>
            <a:off x="260219" y="140043"/>
            <a:ext cx="0" cy="2042984"/>
          </a:xfrm>
          <a:prstGeom prst="straightConnector1">
            <a:avLst/>
          </a:prstGeom>
          <a:ln w="12700">
            <a:solidFill>
              <a:srgbClr val="DEC7A0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Placeholder 1">
            <a:extLst>
              <a:ext uri="{FF2B5EF4-FFF2-40B4-BE49-F238E27FC236}">
                <a16:creationId xmlns:a16="http://schemas.microsoft.com/office/drawing/2014/main" id="{44820A3F-515E-664F-BC3A-A959C21B4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296" y="365126"/>
            <a:ext cx="687005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35CF1ABB-BA53-6B4C-92C9-075B426F1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pic>
        <p:nvPicPr>
          <p:cNvPr id="26" name="Grafik 25">
            <a:extLst>
              <a:ext uri="{FF2B5EF4-FFF2-40B4-BE49-F238E27FC236}">
                <a16:creationId xmlns:a16="http://schemas.microsoft.com/office/drawing/2014/main" id="{8BC89CE8-B8B8-0642-AAC4-6DFB8B68028B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32" y="241580"/>
            <a:ext cx="540000" cy="5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66892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682314"/>
            <a:ext cx="7772400" cy="1096275"/>
          </a:xfrm>
        </p:spPr>
        <p:txBody>
          <a:bodyPr anchor="t">
            <a:normAutofit/>
          </a:bodyPr>
          <a:lstStyle>
            <a:lvl1pPr algn="l">
              <a:defRPr sz="4400" baseline="0"/>
            </a:lvl1pPr>
          </a:lstStyle>
          <a:p>
            <a:r>
              <a:rPr lang="de-DE" dirty="0"/>
              <a:t>Titel der Präsentation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183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15DF68-06E4-E54D-A05A-BE7A91836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E61A48-A0C3-6B4C-87F2-2F4C70B56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74340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203A9E-6FBA-404A-AA8F-4E2AEC7B7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9BFCF3C-5171-B04A-8B3E-31258A64E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5657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0C473-D195-EC43-ADE6-72DD9C20B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DD2DAC1-1DA2-5F43-84D7-31B2BC02EB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A959A8-6BB7-A84E-8A93-625351645E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830998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8DF7AD-AD2B-2A47-AD7D-446069EA4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BB9DB0C-BE7A-984B-8EE2-1228F0D35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28C2593-B9E0-0A44-BF98-8CA930F00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4176E39-F206-9A45-A93D-1C7520443D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C9D7FD2-FF23-9D47-B9EA-C026368AF6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866903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A592A9-64E4-1F47-948E-C23F0811E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685515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067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347485-BA10-624E-8332-413CA5842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85590E4-D5B5-5944-86AD-237347BA5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ED98B78-6703-644E-AFF0-ACB98DDF8F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06135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E1724B-1DE9-CF4A-B11D-93C64F84E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ED54BE4-31EB-7148-BF37-2207BBCCF4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2F2D594-DFEB-F245-9BE2-68126146C6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22032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6EB75CE5-3607-6A4D-8393-500742859AC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801C7BE8-0C0E-F047-92EB-F835F9325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639" y="3776271"/>
            <a:ext cx="687005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 der Präsentation</a:t>
            </a:r>
            <a:endParaRPr lang="en-US" dirty="0"/>
          </a:p>
        </p:txBody>
      </p:sp>
      <p:sp>
        <p:nvSpPr>
          <p:cNvPr id="4" name="Eine Ecke des Rechtecks schneiden und abrunden 11">
            <a:extLst>
              <a:ext uri="{FF2B5EF4-FFF2-40B4-BE49-F238E27FC236}">
                <a16:creationId xmlns:a16="http://schemas.microsoft.com/office/drawing/2014/main" id="{CAEA7489-F3BD-1F4F-A546-667C6E345B7D}"/>
              </a:ext>
            </a:extLst>
          </p:cNvPr>
          <p:cNvSpPr/>
          <p:nvPr userDrawn="1"/>
        </p:nvSpPr>
        <p:spPr>
          <a:xfrm flipH="1" flipV="1">
            <a:off x="-107094" y="-230659"/>
            <a:ext cx="5909829" cy="3479709"/>
          </a:xfrm>
          <a:custGeom>
            <a:avLst/>
            <a:gdLst>
              <a:gd name="connsiteX0" fmla="*/ 476827 w 3553808"/>
              <a:gd name="connsiteY0" fmla="*/ 0 h 2860904"/>
              <a:gd name="connsiteX1" fmla="*/ 3076981 w 3553808"/>
              <a:gd name="connsiteY1" fmla="*/ 0 h 2860904"/>
              <a:gd name="connsiteX2" fmla="*/ 3553808 w 3553808"/>
              <a:gd name="connsiteY2" fmla="*/ 476827 h 2860904"/>
              <a:gd name="connsiteX3" fmla="*/ 3553808 w 3553808"/>
              <a:gd name="connsiteY3" fmla="*/ 2860904 h 2860904"/>
              <a:gd name="connsiteX4" fmla="*/ 0 w 3553808"/>
              <a:gd name="connsiteY4" fmla="*/ 2860904 h 2860904"/>
              <a:gd name="connsiteX5" fmla="*/ 0 w 3553808"/>
              <a:gd name="connsiteY5" fmla="*/ 476827 h 2860904"/>
              <a:gd name="connsiteX6" fmla="*/ 476827 w 3553808"/>
              <a:gd name="connsiteY6" fmla="*/ 0 h 2860904"/>
              <a:gd name="connsiteX0" fmla="*/ 3648395 w 6725376"/>
              <a:gd name="connsiteY0" fmla="*/ 0 h 2869142"/>
              <a:gd name="connsiteX1" fmla="*/ 6248549 w 6725376"/>
              <a:gd name="connsiteY1" fmla="*/ 0 h 2869142"/>
              <a:gd name="connsiteX2" fmla="*/ 6725376 w 6725376"/>
              <a:gd name="connsiteY2" fmla="*/ 476827 h 2869142"/>
              <a:gd name="connsiteX3" fmla="*/ 6725376 w 6725376"/>
              <a:gd name="connsiteY3" fmla="*/ 2860904 h 2869142"/>
              <a:gd name="connsiteX4" fmla="*/ 0 w 6725376"/>
              <a:gd name="connsiteY4" fmla="*/ 2869142 h 2869142"/>
              <a:gd name="connsiteX5" fmla="*/ 3171568 w 6725376"/>
              <a:gd name="connsiteY5" fmla="*/ 476827 h 2869142"/>
              <a:gd name="connsiteX6" fmla="*/ 3648395 w 6725376"/>
              <a:gd name="connsiteY6" fmla="*/ 0 h 2869142"/>
              <a:gd name="connsiteX0" fmla="*/ 3648395 w 6725376"/>
              <a:gd name="connsiteY0" fmla="*/ 0 h 2869142"/>
              <a:gd name="connsiteX1" fmla="*/ 6248549 w 6725376"/>
              <a:gd name="connsiteY1" fmla="*/ 0 h 2869142"/>
              <a:gd name="connsiteX2" fmla="*/ 6725376 w 6725376"/>
              <a:gd name="connsiteY2" fmla="*/ 476827 h 2869142"/>
              <a:gd name="connsiteX3" fmla="*/ 6725376 w 6725376"/>
              <a:gd name="connsiteY3" fmla="*/ 2860904 h 2869142"/>
              <a:gd name="connsiteX4" fmla="*/ 0 w 6725376"/>
              <a:gd name="connsiteY4" fmla="*/ 2869142 h 2869142"/>
              <a:gd name="connsiteX5" fmla="*/ 3171568 w 6725376"/>
              <a:gd name="connsiteY5" fmla="*/ 476827 h 2869142"/>
              <a:gd name="connsiteX6" fmla="*/ 3648395 w 6725376"/>
              <a:gd name="connsiteY6" fmla="*/ 0 h 2869142"/>
              <a:gd name="connsiteX0" fmla="*/ 3648395 w 6725376"/>
              <a:gd name="connsiteY0" fmla="*/ 0 h 2869142"/>
              <a:gd name="connsiteX1" fmla="*/ 6248549 w 6725376"/>
              <a:gd name="connsiteY1" fmla="*/ 0 h 2869142"/>
              <a:gd name="connsiteX2" fmla="*/ 6725376 w 6725376"/>
              <a:gd name="connsiteY2" fmla="*/ 476827 h 2869142"/>
              <a:gd name="connsiteX3" fmla="*/ 6725376 w 6725376"/>
              <a:gd name="connsiteY3" fmla="*/ 2860904 h 2869142"/>
              <a:gd name="connsiteX4" fmla="*/ 0 w 6725376"/>
              <a:gd name="connsiteY4" fmla="*/ 2869142 h 2869142"/>
              <a:gd name="connsiteX5" fmla="*/ 3171568 w 6725376"/>
              <a:gd name="connsiteY5" fmla="*/ 476827 h 2869142"/>
              <a:gd name="connsiteX6" fmla="*/ 3648395 w 6725376"/>
              <a:gd name="connsiteY6" fmla="*/ 0 h 2869142"/>
              <a:gd name="connsiteX0" fmla="*/ 3704890 w 6781871"/>
              <a:gd name="connsiteY0" fmla="*/ 0 h 2869142"/>
              <a:gd name="connsiteX1" fmla="*/ 6305044 w 6781871"/>
              <a:gd name="connsiteY1" fmla="*/ 0 h 2869142"/>
              <a:gd name="connsiteX2" fmla="*/ 6781871 w 6781871"/>
              <a:gd name="connsiteY2" fmla="*/ 476827 h 2869142"/>
              <a:gd name="connsiteX3" fmla="*/ 6781871 w 6781871"/>
              <a:gd name="connsiteY3" fmla="*/ 2860904 h 2869142"/>
              <a:gd name="connsiteX4" fmla="*/ 56495 w 6781871"/>
              <a:gd name="connsiteY4" fmla="*/ 2869142 h 2869142"/>
              <a:gd name="connsiteX5" fmla="*/ 3704890 w 6781871"/>
              <a:gd name="connsiteY5" fmla="*/ 0 h 2869142"/>
              <a:gd name="connsiteX0" fmla="*/ 3704890 w 6781871"/>
              <a:gd name="connsiteY0" fmla="*/ 0 h 2869142"/>
              <a:gd name="connsiteX1" fmla="*/ 6781871 w 6781871"/>
              <a:gd name="connsiteY1" fmla="*/ 476827 h 2869142"/>
              <a:gd name="connsiteX2" fmla="*/ 6781871 w 6781871"/>
              <a:gd name="connsiteY2" fmla="*/ 2860904 h 2869142"/>
              <a:gd name="connsiteX3" fmla="*/ 56495 w 6781871"/>
              <a:gd name="connsiteY3" fmla="*/ 2869142 h 2869142"/>
              <a:gd name="connsiteX4" fmla="*/ 3704890 w 6781871"/>
              <a:gd name="connsiteY4" fmla="*/ 0 h 2869142"/>
              <a:gd name="connsiteX0" fmla="*/ 3704890 w 6781871"/>
              <a:gd name="connsiteY0" fmla="*/ 108059 h 2977201"/>
              <a:gd name="connsiteX1" fmla="*/ 6781871 w 6781871"/>
              <a:gd name="connsiteY1" fmla="*/ 0 h 2977201"/>
              <a:gd name="connsiteX2" fmla="*/ 6781871 w 6781871"/>
              <a:gd name="connsiteY2" fmla="*/ 2968963 h 2977201"/>
              <a:gd name="connsiteX3" fmla="*/ 56495 w 6781871"/>
              <a:gd name="connsiteY3" fmla="*/ 2977201 h 2977201"/>
              <a:gd name="connsiteX4" fmla="*/ 3704890 w 6781871"/>
              <a:gd name="connsiteY4" fmla="*/ 108059 h 2977201"/>
              <a:gd name="connsiteX0" fmla="*/ 3648397 w 6725378"/>
              <a:gd name="connsiteY0" fmla="*/ 108059 h 2977201"/>
              <a:gd name="connsiteX1" fmla="*/ 6725378 w 6725378"/>
              <a:gd name="connsiteY1" fmla="*/ 0 h 2977201"/>
              <a:gd name="connsiteX2" fmla="*/ 6725378 w 6725378"/>
              <a:gd name="connsiteY2" fmla="*/ 2968963 h 2977201"/>
              <a:gd name="connsiteX3" fmla="*/ 2 w 6725378"/>
              <a:gd name="connsiteY3" fmla="*/ 2977201 h 2977201"/>
              <a:gd name="connsiteX4" fmla="*/ 3648397 w 6725378"/>
              <a:gd name="connsiteY4" fmla="*/ 108059 h 2977201"/>
              <a:gd name="connsiteX0" fmla="*/ 3648395 w 6725376"/>
              <a:gd name="connsiteY0" fmla="*/ 108059 h 2977201"/>
              <a:gd name="connsiteX1" fmla="*/ 6725376 w 6725376"/>
              <a:gd name="connsiteY1" fmla="*/ 0 h 2977201"/>
              <a:gd name="connsiteX2" fmla="*/ 6725376 w 6725376"/>
              <a:gd name="connsiteY2" fmla="*/ 2968963 h 2977201"/>
              <a:gd name="connsiteX3" fmla="*/ 0 w 6725376"/>
              <a:gd name="connsiteY3" fmla="*/ 2977201 h 2977201"/>
              <a:gd name="connsiteX4" fmla="*/ 3648395 w 6725376"/>
              <a:gd name="connsiteY4" fmla="*/ 108059 h 2977201"/>
              <a:gd name="connsiteX0" fmla="*/ 3648395 w 6725376"/>
              <a:gd name="connsiteY0" fmla="*/ 108059 h 2977201"/>
              <a:gd name="connsiteX1" fmla="*/ 6725376 w 6725376"/>
              <a:gd name="connsiteY1" fmla="*/ 0 h 2977201"/>
              <a:gd name="connsiteX2" fmla="*/ 6725376 w 6725376"/>
              <a:gd name="connsiteY2" fmla="*/ 2968963 h 2977201"/>
              <a:gd name="connsiteX3" fmla="*/ 0 w 6725376"/>
              <a:gd name="connsiteY3" fmla="*/ 2977201 h 2977201"/>
              <a:gd name="connsiteX4" fmla="*/ 3648395 w 6725376"/>
              <a:gd name="connsiteY4" fmla="*/ 108059 h 2977201"/>
              <a:gd name="connsiteX0" fmla="*/ 2198535 w 6725376"/>
              <a:gd name="connsiteY0" fmla="*/ 495238 h 2977201"/>
              <a:gd name="connsiteX1" fmla="*/ 6725376 w 6725376"/>
              <a:gd name="connsiteY1" fmla="*/ 0 h 2977201"/>
              <a:gd name="connsiteX2" fmla="*/ 6725376 w 6725376"/>
              <a:gd name="connsiteY2" fmla="*/ 2968963 h 2977201"/>
              <a:gd name="connsiteX3" fmla="*/ 0 w 6725376"/>
              <a:gd name="connsiteY3" fmla="*/ 2977201 h 2977201"/>
              <a:gd name="connsiteX4" fmla="*/ 2198535 w 6725376"/>
              <a:gd name="connsiteY4" fmla="*/ 495238 h 2977201"/>
              <a:gd name="connsiteX0" fmla="*/ 2791660 w 6725376"/>
              <a:gd name="connsiteY0" fmla="*/ 0 h 3017423"/>
              <a:gd name="connsiteX1" fmla="*/ 6725376 w 6725376"/>
              <a:gd name="connsiteY1" fmla="*/ 40222 h 3017423"/>
              <a:gd name="connsiteX2" fmla="*/ 6725376 w 6725376"/>
              <a:gd name="connsiteY2" fmla="*/ 3009185 h 3017423"/>
              <a:gd name="connsiteX3" fmla="*/ 0 w 6725376"/>
              <a:gd name="connsiteY3" fmla="*/ 3017423 h 3017423"/>
              <a:gd name="connsiteX4" fmla="*/ 2791660 w 6725376"/>
              <a:gd name="connsiteY4" fmla="*/ 0 h 3017423"/>
              <a:gd name="connsiteX0" fmla="*/ 2791660 w 6725376"/>
              <a:gd name="connsiteY0" fmla="*/ 750610 h 3768033"/>
              <a:gd name="connsiteX1" fmla="*/ 6725376 w 6725376"/>
              <a:gd name="connsiteY1" fmla="*/ 0 h 3768033"/>
              <a:gd name="connsiteX2" fmla="*/ 6725376 w 6725376"/>
              <a:gd name="connsiteY2" fmla="*/ 3759795 h 3768033"/>
              <a:gd name="connsiteX3" fmla="*/ 0 w 6725376"/>
              <a:gd name="connsiteY3" fmla="*/ 3768033 h 3768033"/>
              <a:gd name="connsiteX4" fmla="*/ 2791660 w 6725376"/>
              <a:gd name="connsiteY4" fmla="*/ 750610 h 3768033"/>
              <a:gd name="connsiteX0" fmla="*/ 2256200 w 6725376"/>
              <a:gd name="connsiteY0" fmla="*/ 734135 h 3768033"/>
              <a:gd name="connsiteX1" fmla="*/ 6725376 w 6725376"/>
              <a:gd name="connsiteY1" fmla="*/ 0 h 3768033"/>
              <a:gd name="connsiteX2" fmla="*/ 6725376 w 6725376"/>
              <a:gd name="connsiteY2" fmla="*/ 3759795 h 3768033"/>
              <a:gd name="connsiteX3" fmla="*/ 0 w 6725376"/>
              <a:gd name="connsiteY3" fmla="*/ 3768033 h 3768033"/>
              <a:gd name="connsiteX4" fmla="*/ 2256200 w 6725376"/>
              <a:gd name="connsiteY4" fmla="*/ 734135 h 3768033"/>
              <a:gd name="connsiteX0" fmla="*/ 2338578 w 6725376"/>
              <a:gd name="connsiteY0" fmla="*/ 849464 h 3768033"/>
              <a:gd name="connsiteX1" fmla="*/ 6725376 w 6725376"/>
              <a:gd name="connsiteY1" fmla="*/ 0 h 3768033"/>
              <a:gd name="connsiteX2" fmla="*/ 6725376 w 6725376"/>
              <a:gd name="connsiteY2" fmla="*/ 3759795 h 3768033"/>
              <a:gd name="connsiteX3" fmla="*/ 0 w 6725376"/>
              <a:gd name="connsiteY3" fmla="*/ 3768033 h 3768033"/>
              <a:gd name="connsiteX4" fmla="*/ 2338578 w 6725376"/>
              <a:gd name="connsiteY4" fmla="*/ 849464 h 3768033"/>
              <a:gd name="connsiteX0" fmla="*/ 2338578 w 6725376"/>
              <a:gd name="connsiteY0" fmla="*/ 849464 h 3776271"/>
              <a:gd name="connsiteX1" fmla="*/ 6725376 w 6725376"/>
              <a:gd name="connsiteY1" fmla="*/ 0 h 3776271"/>
              <a:gd name="connsiteX2" fmla="*/ 6725376 w 6725376"/>
              <a:gd name="connsiteY2" fmla="*/ 3776271 h 3776271"/>
              <a:gd name="connsiteX3" fmla="*/ 0 w 6725376"/>
              <a:gd name="connsiteY3" fmla="*/ 3768033 h 3776271"/>
              <a:gd name="connsiteX4" fmla="*/ 2338578 w 6725376"/>
              <a:gd name="connsiteY4" fmla="*/ 849464 h 3776271"/>
              <a:gd name="connsiteX0" fmla="*/ 2338578 w 6725376"/>
              <a:gd name="connsiteY0" fmla="*/ 552902 h 3479709"/>
              <a:gd name="connsiteX1" fmla="*/ 6725376 w 6725376"/>
              <a:gd name="connsiteY1" fmla="*/ 0 h 3479709"/>
              <a:gd name="connsiteX2" fmla="*/ 6725376 w 6725376"/>
              <a:gd name="connsiteY2" fmla="*/ 3479709 h 3479709"/>
              <a:gd name="connsiteX3" fmla="*/ 0 w 6725376"/>
              <a:gd name="connsiteY3" fmla="*/ 3471471 h 3479709"/>
              <a:gd name="connsiteX4" fmla="*/ 2338578 w 6725376"/>
              <a:gd name="connsiteY4" fmla="*/ 552902 h 3479709"/>
              <a:gd name="connsiteX0" fmla="*/ 1448891 w 5835689"/>
              <a:gd name="connsiteY0" fmla="*/ 552902 h 3479709"/>
              <a:gd name="connsiteX1" fmla="*/ 5835689 w 5835689"/>
              <a:gd name="connsiteY1" fmla="*/ 0 h 3479709"/>
              <a:gd name="connsiteX2" fmla="*/ 5835689 w 5835689"/>
              <a:gd name="connsiteY2" fmla="*/ 3479709 h 3479709"/>
              <a:gd name="connsiteX3" fmla="*/ 0 w 5835689"/>
              <a:gd name="connsiteY3" fmla="*/ 3471471 h 3479709"/>
              <a:gd name="connsiteX4" fmla="*/ 1448891 w 5835689"/>
              <a:gd name="connsiteY4" fmla="*/ 552902 h 3479709"/>
              <a:gd name="connsiteX0" fmla="*/ 1498318 w 5885116"/>
              <a:gd name="connsiteY0" fmla="*/ 552902 h 3479709"/>
              <a:gd name="connsiteX1" fmla="*/ 5885116 w 5885116"/>
              <a:gd name="connsiteY1" fmla="*/ 0 h 3479709"/>
              <a:gd name="connsiteX2" fmla="*/ 5885116 w 5885116"/>
              <a:gd name="connsiteY2" fmla="*/ 3479709 h 3479709"/>
              <a:gd name="connsiteX3" fmla="*/ 0 w 5885116"/>
              <a:gd name="connsiteY3" fmla="*/ 3463233 h 3479709"/>
              <a:gd name="connsiteX4" fmla="*/ 1498318 w 5885116"/>
              <a:gd name="connsiteY4" fmla="*/ 552902 h 3479709"/>
              <a:gd name="connsiteX0" fmla="*/ 1523031 w 5909829"/>
              <a:gd name="connsiteY0" fmla="*/ 552902 h 3479709"/>
              <a:gd name="connsiteX1" fmla="*/ 5909829 w 5909829"/>
              <a:gd name="connsiteY1" fmla="*/ 0 h 3479709"/>
              <a:gd name="connsiteX2" fmla="*/ 5909829 w 5909829"/>
              <a:gd name="connsiteY2" fmla="*/ 3479709 h 3479709"/>
              <a:gd name="connsiteX3" fmla="*/ 0 w 5909829"/>
              <a:gd name="connsiteY3" fmla="*/ 3471471 h 3479709"/>
              <a:gd name="connsiteX4" fmla="*/ 1523031 w 5909829"/>
              <a:gd name="connsiteY4" fmla="*/ 552902 h 3479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829" h="3479709">
                <a:moveTo>
                  <a:pt x="1523031" y="552902"/>
                </a:moveTo>
                <a:lnTo>
                  <a:pt x="5909829" y="0"/>
                </a:lnTo>
                <a:lnTo>
                  <a:pt x="5909829" y="3479709"/>
                </a:lnTo>
                <a:lnTo>
                  <a:pt x="0" y="3471471"/>
                </a:lnTo>
                <a:lnTo>
                  <a:pt x="1523031" y="552902"/>
                </a:lnTo>
                <a:close/>
              </a:path>
            </a:pathLst>
          </a:custGeom>
          <a:solidFill>
            <a:srgbClr val="DEC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4669BD51-7F9E-9542-9E23-D3781D806E2B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705" y="552845"/>
            <a:ext cx="900000" cy="900000"/>
          </a:xfrm>
          <a:prstGeom prst="rect">
            <a:avLst/>
          </a:prstGeom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ADA9FA6B-CCAC-FE43-89EC-432493986C01}"/>
              </a:ext>
            </a:extLst>
          </p:cNvPr>
          <p:cNvSpPr txBox="1">
            <a:spLocks/>
          </p:cNvSpPr>
          <p:nvPr userDrawn="1"/>
        </p:nvSpPr>
        <p:spPr>
          <a:xfrm>
            <a:off x="602705" y="1222388"/>
            <a:ext cx="316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de-DE" sz="2400" dirty="0">
                <a:solidFill>
                  <a:schemeClr val="bg1"/>
                </a:solidFill>
              </a:rPr>
              <a:t>Zeitreise des</a:t>
            </a:r>
            <a:r>
              <a:rPr lang="de-DE" sz="2400" baseline="0" dirty="0">
                <a:solidFill>
                  <a:schemeClr val="bg1"/>
                </a:solidFill>
              </a:rPr>
              <a:t> Geldes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66D87C5-3D88-3A48-B2F3-1DCBED08811C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5733" y="1186180"/>
            <a:ext cx="3097435" cy="833925"/>
          </a:xfrm>
          <a:prstGeom prst="rect">
            <a:avLst/>
          </a:prstGeom>
        </p:spPr>
      </p:pic>
      <p:sp>
        <p:nvSpPr>
          <p:cNvPr id="8" name="Eine Ecke des Rechtecks schneiden und abrunden 11">
            <a:extLst>
              <a:ext uri="{FF2B5EF4-FFF2-40B4-BE49-F238E27FC236}">
                <a16:creationId xmlns:a16="http://schemas.microsoft.com/office/drawing/2014/main" id="{A2128075-37F5-2E47-8CDC-65997E394290}"/>
              </a:ext>
            </a:extLst>
          </p:cNvPr>
          <p:cNvSpPr/>
          <p:nvPr userDrawn="1"/>
        </p:nvSpPr>
        <p:spPr>
          <a:xfrm flipH="1" flipV="1">
            <a:off x="-113279" y="-233252"/>
            <a:ext cx="5951019" cy="3520898"/>
          </a:xfrm>
          <a:custGeom>
            <a:avLst/>
            <a:gdLst>
              <a:gd name="connsiteX0" fmla="*/ 476827 w 3553808"/>
              <a:gd name="connsiteY0" fmla="*/ 0 h 2860904"/>
              <a:gd name="connsiteX1" fmla="*/ 3076981 w 3553808"/>
              <a:gd name="connsiteY1" fmla="*/ 0 h 2860904"/>
              <a:gd name="connsiteX2" fmla="*/ 3553808 w 3553808"/>
              <a:gd name="connsiteY2" fmla="*/ 476827 h 2860904"/>
              <a:gd name="connsiteX3" fmla="*/ 3553808 w 3553808"/>
              <a:gd name="connsiteY3" fmla="*/ 2860904 h 2860904"/>
              <a:gd name="connsiteX4" fmla="*/ 0 w 3553808"/>
              <a:gd name="connsiteY4" fmla="*/ 2860904 h 2860904"/>
              <a:gd name="connsiteX5" fmla="*/ 0 w 3553808"/>
              <a:gd name="connsiteY5" fmla="*/ 476827 h 2860904"/>
              <a:gd name="connsiteX6" fmla="*/ 476827 w 3553808"/>
              <a:gd name="connsiteY6" fmla="*/ 0 h 2860904"/>
              <a:gd name="connsiteX0" fmla="*/ 3648395 w 6725376"/>
              <a:gd name="connsiteY0" fmla="*/ 0 h 2869142"/>
              <a:gd name="connsiteX1" fmla="*/ 6248549 w 6725376"/>
              <a:gd name="connsiteY1" fmla="*/ 0 h 2869142"/>
              <a:gd name="connsiteX2" fmla="*/ 6725376 w 6725376"/>
              <a:gd name="connsiteY2" fmla="*/ 476827 h 2869142"/>
              <a:gd name="connsiteX3" fmla="*/ 6725376 w 6725376"/>
              <a:gd name="connsiteY3" fmla="*/ 2860904 h 2869142"/>
              <a:gd name="connsiteX4" fmla="*/ 0 w 6725376"/>
              <a:gd name="connsiteY4" fmla="*/ 2869142 h 2869142"/>
              <a:gd name="connsiteX5" fmla="*/ 3171568 w 6725376"/>
              <a:gd name="connsiteY5" fmla="*/ 476827 h 2869142"/>
              <a:gd name="connsiteX6" fmla="*/ 3648395 w 6725376"/>
              <a:gd name="connsiteY6" fmla="*/ 0 h 2869142"/>
              <a:gd name="connsiteX0" fmla="*/ 3648395 w 6725376"/>
              <a:gd name="connsiteY0" fmla="*/ 0 h 2869142"/>
              <a:gd name="connsiteX1" fmla="*/ 6248549 w 6725376"/>
              <a:gd name="connsiteY1" fmla="*/ 0 h 2869142"/>
              <a:gd name="connsiteX2" fmla="*/ 6725376 w 6725376"/>
              <a:gd name="connsiteY2" fmla="*/ 476827 h 2869142"/>
              <a:gd name="connsiteX3" fmla="*/ 6725376 w 6725376"/>
              <a:gd name="connsiteY3" fmla="*/ 2860904 h 2869142"/>
              <a:gd name="connsiteX4" fmla="*/ 0 w 6725376"/>
              <a:gd name="connsiteY4" fmla="*/ 2869142 h 2869142"/>
              <a:gd name="connsiteX5" fmla="*/ 3171568 w 6725376"/>
              <a:gd name="connsiteY5" fmla="*/ 476827 h 2869142"/>
              <a:gd name="connsiteX6" fmla="*/ 3648395 w 6725376"/>
              <a:gd name="connsiteY6" fmla="*/ 0 h 2869142"/>
              <a:gd name="connsiteX0" fmla="*/ 3648395 w 6725376"/>
              <a:gd name="connsiteY0" fmla="*/ 0 h 2869142"/>
              <a:gd name="connsiteX1" fmla="*/ 6248549 w 6725376"/>
              <a:gd name="connsiteY1" fmla="*/ 0 h 2869142"/>
              <a:gd name="connsiteX2" fmla="*/ 6725376 w 6725376"/>
              <a:gd name="connsiteY2" fmla="*/ 476827 h 2869142"/>
              <a:gd name="connsiteX3" fmla="*/ 6725376 w 6725376"/>
              <a:gd name="connsiteY3" fmla="*/ 2860904 h 2869142"/>
              <a:gd name="connsiteX4" fmla="*/ 0 w 6725376"/>
              <a:gd name="connsiteY4" fmla="*/ 2869142 h 2869142"/>
              <a:gd name="connsiteX5" fmla="*/ 3171568 w 6725376"/>
              <a:gd name="connsiteY5" fmla="*/ 476827 h 2869142"/>
              <a:gd name="connsiteX6" fmla="*/ 3648395 w 6725376"/>
              <a:gd name="connsiteY6" fmla="*/ 0 h 2869142"/>
              <a:gd name="connsiteX0" fmla="*/ 3704890 w 6781871"/>
              <a:gd name="connsiteY0" fmla="*/ 0 h 2869142"/>
              <a:gd name="connsiteX1" fmla="*/ 6305044 w 6781871"/>
              <a:gd name="connsiteY1" fmla="*/ 0 h 2869142"/>
              <a:gd name="connsiteX2" fmla="*/ 6781871 w 6781871"/>
              <a:gd name="connsiteY2" fmla="*/ 476827 h 2869142"/>
              <a:gd name="connsiteX3" fmla="*/ 6781871 w 6781871"/>
              <a:gd name="connsiteY3" fmla="*/ 2860904 h 2869142"/>
              <a:gd name="connsiteX4" fmla="*/ 56495 w 6781871"/>
              <a:gd name="connsiteY4" fmla="*/ 2869142 h 2869142"/>
              <a:gd name="connsiteX5" fmla="*/ 3704890 w 6781871"/>
              <a:gd name="connsiteY5" fmla="*/ 0 h 2869142"/>
              <a:gd name="connsiteX0" fmla="*/ 3704890 w 6781871"/>
              <a:gd name="connsiteY0" fmla="*/ 0 h 2869142"/>
              <a:gd name="connsiteX1" fmla="*/ 6781871 w 6781871"/>
              <a:gd name="connsiteY1" fmla="*/ 476827 h 2869142"/>
              <a:gd name="connsiteX2" fmla="*/ 6781871 w 6781871"/>
              <a:gd name="connsiteY2" fmla="*/ 2860904 h 2869142"/>
              <a:gd name="connsiteX3" fmla="*/ 56495 w 6781871"/>
              <a:gd name="connsiteY3" fmla="*/ 2869142 h 2869142"/>
              <a:gd name="connsiteX4" fmla="*/ 3704890 w 6781871"/>
              <a:gd name="connsiteY4" fmla="*/ 0 h 2869142"/>
              <a:gd name="connsiteX0" fmla="*/ 3704890 w 6781871"/>
              <a:gd name="connsiteY0" fmla="*/ 108059 h 2977201"/>
              <a:gd name="connsiteX1" fmla="*/ 6781871 w 6781871"/>
              <a:gd name="connsiteY1" fmla="*/ 0 h 2977201"/>
              <a:gd name="connsiteX2" fmla="*/ 6781871 w 6781871"/>
              <a:gd name="connsiteY2" fmla="*/ 2968963 h 2977201"/>
              <a:gd name="connsiteX3" fmla="*/ 56495 w 6781871"/>
              <a:gd name="connsiteY3" fmla="*/ 2977201 h 2977201"/>
              <a:gd name="connsiteX4" fmla="*/ 3704890 w 6781871"/>
              <a:gd name="connsiteY4" fmla="*/ 108059 h 2977201"/>
              <a:gd name="connsiteX0" fmla="*/ 3648397 w 6725378"/>
              <a:gd name="connsiteY0" fmla="*/ 108059 h 2977201"/>
              <a:gd name="connsiteX1" fmla="*/ 6725378 w 6725378"/>
              <a:gd name="connsiteY1" fmla="*/ 0 h 2977201"/>
              <a:gd name="connsiteX2" fmla="*/ 6725378 w 6725378"/>
              <a:gd name="connsiteY2" fmla="*/ 2968963 h 2977201"/>
              <a:gd name="connsiteX3" fmla="*/ 2 w 6725378"/>
              <a:gd name="connsiteY3" fmla="*/ 2977201 h 2977201"/>
              <a:gd name="connsiteX4" fmla="*/ 3648397 w 6725378"/>
              <a:gd name="connsiteY4" fmla="*/ 108059 h 2977201"/>
              <a:gd name="connsiteX0" fmla="*/ 3648395 w 6725376"/>
              <a:gd name="connsiteY0" fmla="*/ 108059 h 2977201"/>
              <a:gd name="connsiteX1" fmla="*/ 6725376 w 6725376"/>
              <a:gd name="connsiteY1" fmla="*/ 0 h 2977201"/>
              <a:gd name="connsiteX2" fmla="*/ 6725376 w 6725376"/>
              <a:gd name="connsiteY2" fmla="*/ 2968963 h 2977201"/>
              <a:gd name="connsiteX3" fmla="*/ 0 w 6725376"/>
              <a:gd name="connsiteY3" fmla="*/ 2977201 h 2977201"/>
              <a:gd name="connsiteX4" fmla="*/ 3648395 w 6725376"/>
              <a:gd name="connsiteY4" fmla="*/ 108059 h 2977201"/>
              <a:gd name="connsiteX0" fmla="*/ 3648395 w 6725376"/>
              <a:gd name="connsiteY0" fmla="*/ 108059 h 2977201"/>
              <a:gd name="connsiteX1" fmla="*/ 6725376 w 6725376"/>
              <a:gd name="connsiteY1" fmla="*/ 0 h 2977201"/>
              <a:gd name="connsiteX2" fmla="*/ 6725376 w 6725376"/>
              <a:gd name="connsiteY2" fmla="*/ 2968963 h 2977201"/>
              <a:gd name="connsiteX3" fmla="*/ 0 w 6725376"/>
              <a:gd name="connsiteY3" fmla="*/ 2977201 h 2977201"/>
              <a:gd name="connsiteX4" fmla="*/ 3648395 w 6725376"/>
              <a:gd name="connsiteY4" fmla="*/ 108059 h 2977201"/>
              <a:gd name="connsiteX0" fmla="*/ 2198535 w 6725376"/>
              <a:gd name="connsiteY0" fmla="*/ 495238 h 2977201"/>
              <a:gd name="connsiteX1" fmla="*/ 6725376 w 6725376"/>
              <a:gd name="connsiteY1" fmla="*/ 0 h 2977201"/>
              <a:gd name="connsiteX2" fmla="*/ 6725376 w 6725376"/>
              <a:gd name="connsiteY2" fmla="*/ 2968963 h 2977201"/>
              <a:gd name="connsiteX3" fmla="*/ 0 w 6725376"/>
              <a:gd name="connsiteY3" fmla="*/ 2977201 h 2977201"/>
              <a:gd name="connsiteX4" fmla="*/ 2198535 w 6725376"/>
              <a:gd name="connsiteY4" fmla="*/ 495238 h 2977201"/>
              <a:gd name="connsiteX0" fmla="*/ 2791660 w 6725376"/>
              <a:gd name="connsiteY0" fmla="*/ 0 h 3017423"/>
              <a:gd name="connsiteX1" fmla="*/ 6725376 w 6725376"/>
              <a:gd name="connsiteY1" fmla="*/ 40222 h 3017423"/>
              <a:gd name="connsiteX2" fmla="*/ 6725376 w 6725376"/>
              <a:gd name="connsiteY2" fmla="*/ 3009185 h 3017423"/>
              <a:gd name="connsiteX3" fmla="*/ 0 w 6725376"/>
              <a:gd name="connsiteY3" fmla="*/ 3017423 h 3017423"/>
              <a:gd name="connsiteX4" fmla="*/ 2791660 w 6725376"/>
              <a:gd name="connsiteY4" fmla="*/ 0 h 3017423"/>
              <a:gd name="connsiteX0" fmla="*/ 2791660 w 6725376"/>
              <a:gd name="connsiteY0" fmla="*/ 750610 h 3768033"/>
              <a:gd name="connsiteX1" fmla="*/ 6725376 w 6725376"/>
              <a:gd name="connsiteY1" fmla="*/ 0 h 3768033"/>
              <a:gd name="connsiteX2" fmla="*/ 6725376 w 6725376"/>
              <a:gd name="connsiteY2" fmla="*/ 3759795 h 3768033"/>
              <a:gd name="connsiteX3" fmla="*/ 0 w 6725376"/>
              <a:gd name="connsiteY3" fmla="*/ 3768033 h 3768033"/>
              <a:gd name="connsiteX4" fmla="*/ 2791660 w 6725376"/>
              <a:gd name="connsiteY4" fmla="*/ 750610 h 3768033"/>
              <a:gd name="connsiteX0" fmla="*/ 2256200 w 6725376"/>
              <a:gd name="connsiteY0" fmla="*/ 734135 h 3768033"/>
              <a:gd name="connsiteX1" fmla="*/ 6725376 w 6725376"/>
              <a:gd name="connsiteY1" fmla="*/ 0 h 3768033"/>
              <a:gd name="connsiteX2" fmla="*/ 6725376 w 6725376"/>
              <a:gd name="connsiteY2" fmla="*/ 3759795 h 3768033"/>
              <a:gd name="connsiteX3" fmla="*/ 0 w 6725376"/>
              <a:gd name="connsiteY3" fmla="*/ 3768033 h 3768033"/>
              <a:gd name="connsiteX4" fmla="*/ 2256200 w 6725376"/>
              <a:gd name="connsiteY4" fmla="*/ 734135 h 3768033"/>
              <a:gd name="connsiteX0" fmla="*/ 2338578 w 6725376"/>
              <a:gd name="connsiteY0" fmla="*/ 849464 h 3768033"/>
              <a:gd name="connsiteX1" fmla="*/ 6725376 w 6725376"/>
              <a:gd name="connsiteY1" fmla="*/ 0 h 3768033"/>
              <a:gd name="connsiteX2" fmla="*/ 6725376 w 6725376"/>
              <a:gd name="connsiteY2" fmla="*/ 3759795 h 3768033"/>
              <a:gd name="connsiteX3" fmla="*/ 0 w 6725376"/>
              <a:gd name="connsiteY3" fmla="*/ 3768033 h 3768033"/>
              <a:gd name="connsiteX4" fmla="*/ 2338578 w 6725376"/>
              <a:gd name="connsiteY4" fmla="*/ 849464 h 3768033"/>
              <a:gd name="connsiteX0" fmla="*/ 2338578 w 6725376"/>
              <a:gd name="connsiteY0" fmla="*/ 849464 h 3776271"/>
              <a:gd name="connsiteX1" fmla="*/ 6725376 w 6725376"/>
              <a:gd name="connsiteY1" fmla="*/ 0 h 3776271"/>
              <a:gd name="connsiteX2" fmla="*/ 6725376 w 6725376"/>
              <a:gd name="connsiteY2" fmla="*/ 3776271 h 3776271"/>
              <a:gd name="connsiteX3" fmla="*/ 0 w 6725376"/>
              <a:gd name="connsiteY3" fmla="*/ 3768033 h 3776271"/>
              <a:gd name="connsiteX4" fmla="*/ 2338578 w 6725376"/>
              <a:gd name="connsiteY4" fmla="*/ 849464 h 3776271"/>
              <a:gd name="connsiteX0" fmla="*/ 2338578 w 6725376"/>
              <a:gd name="connsiteY0" fmla="*/ 552902 h 3479709"/>
              <a:gd name="connsiteX1" fmla="*/ 6725376 w 6725376"/>
              <a:gd name="connsiteY1" fmla="*/ 0 h 3479709"/>
              <a:gd name="connsiteX2" fmla="*/ 6725376 w 6725376"/>
              <a:gd name="connsiteY2" fmla="*/ 3479709 h 3479709"/>
              <a:gd name="connsiteX3" fmla="*/ 0 w 6725376"/>
              <a:gd name="connsiteY3" fmla="*/ 3471471 h 3479709"/>
              <a:gd name="connsiteX4" fmla="*/ 2338578 w 6725376"/>
              <a:gd name="connsiteY4" fmla="*/ 552902 h 3479709"/>
              <a:gd name="connsiteX0" fmla="*/ 1448891 w 5835689"/>
              <a:gd name="connsiteY0" fmla="*/ 552902 h 3479709"/>
              <a:gd name="connsiteX1" fmla="*/ 5835689 w 5835689"/>
              <a:gd name="connsiteY1" fmla="*/ 0 h 3479709"/>
              <a:gd name="connsiteX2" fmla="*/ 5835689 w 5835689"/>
              <a:gd name="connsiteY2" fmla="*/ 3479709 h 3479709"/>
              <a:gd name="connsiteX3" fmla="*/ 0 w 5835689"/>
              <a:gd name="connsiteY3" fmla="*/ 3471471 h 3479709"/>
              <a:gd name="connsiteX4" fmla="*/ 1448891 w 5835689"/>
              <a:gd name="connsiteY4" fmla="*/ 552902 h 3479709"/>
              <a:gd name="connsiteX0" fmla="*/ 1498318 w 5885116"/>
              <a:gd name="connsiteY0" fmla="*/ 552902 h 3479709"/>
              <a:gd name="connsiteX1" fmla="*/ 5885116 w 5885116"/>
              <a:gd name="connsiteY1" fmla="*/ 0 h 3479709"/>
              <a:gd name="connsiteX2" fmla="*/ 5885116 w 5885116"/>
              <a:gd name="connsiteY2" fmla="*/ 3479709 h 3479709"/>
              <a:gd name="connsiteX3" fmla="*/ 0 w 5885116"/>
              <a:gd name="connsiteY3" fmla="*/ 3463233 h 3479709"/>
              <a:gd name="connsiteX4" fmla="*/ 1498318 w 5885116"/>
              <a:gd name="connsiteY4" fmla="*/ 552902 h 3479709"/>
              <a:gd name="connsiteX0" fmla="*/ 1523031 w 5909829"/>
              <a:gd name="connsiteY0" fmla="*/ 552902 h 3479709"/>
              <a:gd name="connsiteX1" fmla="*/ 5909829 w 5909829"/>
              <a:gd name="connsiteY1" fmla="*/ 0 h 3479709"/>
              <a:gd name="connsiteX2" fmla="*/ 5909829 w 5909829"/>
              <a:gd name="connsiteY2" fmla="*/ 3479709 h 3479709"/>
              <a:gd name="connsiteX3" fmla="*/ 0 w 5909829"/>
              <a:gd name="connsiteY3" fmla="*/ 3471471 h 3479709"/>
              <a:gd name="connsiteX4" fmla="*/ 1523031 w 5909829"/>
              <a:gd name="connsiteY4" fmla="*/ 552902 h 3479709"/>
              <a:gd name="connsiteX0" fmla="*/ 1539507 w 5926305"/>
              <a:gd name="connsiteY0" fmla="*/ 552902 h 3504423"/>
              <a:gd name="connsiteX1" fmla="*/ 5926305 w 5926305"/>
              <a:gd name="connsiteY1" fmla="*/ 0 h 3504423"/>
              <a:gd name="connsiteX2" fmla="*/ 5926305 w 5926305"/>
              <a:gd name="connsiteY2" fmla="*/ 3479709 h 3504423"/>
              <a:gd name="connsiteX3" fmla="*/ 0 w 5926305"/>
              <a:gd name="connsiteY3" fmla="*/ 3504423 h 3504423"/>
              <a:gd name="connsiteX4" fmla="*/ 1539507 w 5926305"/>
              <a:gd name="connsiteY4" fmla="*/ 552902 h 3504423"/>
              <a:gd name="connsiteX0" fmla="*/ 1539507 w 5951019"/>
              <a:gd name="connsiteY0" fmla="*/ 561140 h 3512661"/>
              <a:gd name="connsiteX1" fmla="*/ 5951019 w 5951019"/>
              <a:gd name="connsiteY1" fmla="*/ 0 h 3512661"/>
              <a:gd name="connsiteX2" fmla="*/ 5926305 w 5951019"/>
              <a:gd name="connsiteY2" fmla="*/ 3487947 h 3512661"/>
              <a:gd name="connsiteX3" fmla="*/ 0 w 5951019"/>
              <a:gd name="connsiteY3" fmla="*/ 3512661 h 3512661"/>
              <a:gd name="connsiteX4" fmla="*/ 1539507 w 5951019"/>
              <a:gd name="connsiteY4" fmla="*/ 561140 h 3512661"/>
              <a:gd name="connsiteX0" fmla="*/ 1539507 w 5951019"/>
              <a:gd name="connsiteY0" fmla="*/ 561140 h 3512661"/>
              <a:gd name="connsiteX1" fmla="*/ 5951019 w 5951019"/>
              <a:gd name="connsiteY1" fmla="*/ 0 h 3512661"/>
              <a:gd name="connsiteX2" fmla="*/ 5942781 w 5951019"/>
              <a:gd name="connsiteY2" fmla="*/ 3504422 h 3512661"/>
              <a:gd name="connsiteX3" fmla="*/ 0 w 5951019"/>
              <a:gd name="connsiteY3" fmla="*/ 3512661 h 3512661"/>
              <a:gd name="connsiteX4" fmla="*/ 1539507 w 5951019"/>
              <a:gd name="connsiteY4" fmla="*/ 561140 h 3512661"/>
              <a:gd name="connsiteX0" fmla="*/ 1539507 w 5951019"/>
              <a:gd name="connsiteY0" fmla="*/ 561140 h 3520898"/>
              <a:gd name="connsiteX1" fmla="*/ 5951019 w 5951019"/>
              <a:gd name="connsiteY1" fmla="*/ 0 h 3520898"/>
              <a:gd name="connsiteX2" fmla="*/ 5942781 w 5951019"/>
              <a:gd name="connsiteY2" fmla="*/ 3520898 h 3520898"/>
              <a:gd name="connsiteX3" fmla="*/ 0 w 5951019"/>
              <a:gd name="connsiteY3" fmla="*/ 3512661 h 3520898"/>
              <a:gd name="connsiteX4" fmla="*/ 1539507 w 5951019"/>
              <a:gd name="connsiteY4" fmla="*/ 561140 h 3520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51019" h="3520898">
                <a:moveTo>
                  <a:pt x="1539507" y="561140"/>
                </a:moveTo>
                <a:lnTo>
                  <a:pt x="5951019" y="0"/>
                </a:lnTo>
                <a:lnTo>
                  <a:pt x="5942781" y="3520898"/>
                </a:lnTo>
                <a:lnTo>
                  <a:pt x="0" y="3512661"/>
                </a:lnTo>
                <a:lnTo>
                  <a:pt x="1539507" y="561140"/>
                </a:lnTo>
                <a:close/>
              </a:path>
            </a:pathLst>
          </a:custGeom>
          <a:noFill/>
          <a:ln w="12700">
            <a:solidFill>
              <a:srgbClr val="DEC7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rgbClr val="C1AECC"/>
                </a:solidFill>
              </a:ln>
              <a:noFill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CB805E6E-5CC2-9A40-8A11-AF55C613D651}"/>
              </a:ext>
            </a:extLst>
          </p:cNvPr>
          <p:cNvSpPr/>
          <p:nvPr userDrawn="1"/>
        </p:nvSpPr>
        <p:spPr>
          <a:xfrm>
            <a:off x="8322552" y="6063049"/>
            <a:ext cx="288000" cy="288000"/>
          </a:xfrm>
          <a:prstGeom prst="rect">
            <a:avLst/>
          </a:prstGeom>
          <a:solidFill>
            <a:srgbClr val="DEC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0EA4A36-FA6D-A045-BB09-5B20A4688C3C}"/>
              </a:ext>
            </a:extLst>
          </p:cNvPr>
          <p:cNvSpPr/>
          <p:nvPr userDrawn="1"/>
        </p:nvSpPr>
        <p:spPr>
          <a:xfrm>
            <a:off x="8034552" y="5658423"/>
            <a:ext cx="288000" cy="288000"/>
          </a:xfrm>
          <a:prstGeom prst="rect">
            <a:avLst/>
          </a:prstGeom>
          <a:solidFill>
            <a:srgbClr val="DEC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3F04362F-1813-E54C-8E9A-3E7F295225FB}"/>
              </a:ext>
            </a:extLst>
          </p:cNvPr>
          <p:cNvSpPr/>
          <p:nvPr userDrawn="1"/>
        </p:nvSpPr>
        <p:spPr>
          <a:xfrm>
            <a:off x="7746552" y="5945127"/>
            <a:ext cx="288000" cy="288000"/>
          </a:xfrm>
          <a:prstGeom prst="rect">
            <a:avLst/>
          </a:prstGeom>
          <a:solidFill>
            <a:srgbClr val="DEC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8596D562-9734-1C4C-96E5-874D144AE11F}"/>
              </a:ext>
            </a:extLst>
          </p:cNvPr>
          <p:cNvSpPr/>
          <p:nvPr userDrawn="1"/>
        </p:nvSpPr>
        <p:spPr>
          <a:xfrm>
            <a:off x="348262" y="3141148"/>
            <a:ext cx="288000" cy="288000"/>
          </a:xfrm>
          <a:prstGeom prst="rect">
            <a:avLst/>
          </a:prstGeom>
          <a:solidFill>
            <a:srgbClr val="DEC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13E13E6C-925E-D346-B757-91889E3AD575}"/>
              </a:ext>
            </a:extLst>
          </p:cNvPr>
          <p:cNvSpPr/>
          <p:nvPr userDrawn="1"/>
        </p:nvSpPr>
        <p:spPr>
          <a:xfrm>
            <a:off x="747639" y="3290239"/>
            <a:ext cx="288000" cy="288000"/>
          </a:xfrm>
          <a:prstGeom prst="rect">
            <a:avLst/>
          </a:prstGeom>
          <a:solidFill>
            <a:srgbClr val="DEC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C2A35407-ADDD-1E4A-AF38-0F0C132744AA}"/>
              </a:ext>
            </a:extLst>
          </p:cNvPr>
          <p:cNvCxnSpPr/>
          <p:nvPr userDrawn="1"/>
        </p:nvCxnSpPr>
        <p:spPr>
          <a:xfrm flipV="1">
            <a:off x="1653819" y="2891334"/>
            <a:ext cx="3651349" cy="36083"/>
          </a:xfrm>
          <a:prstGeom prst="straightConnector1">
            <a:avLst/>
          </a:prstGeom>
          <a:ln>
            <a:solidFill>
              <a:srgbClr val="DEC7A0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A0F5D362-11EF-9740-8CA7-44C1323FAC28}"/>
              </a:ext>
            </a:extLst>
          </p:cNvPr>
          <p:cNvCxnSpPr/>
          <p:nvPr userDrawn="1"/>
        </p:nvCxnSpPr>
        <p:spPr>
          <a:xfrm flipV="1">
            <a:off x="977528" y="3000493"/>
            <a:ext cx="3651349" cy="36083"/>
          </a:xfrm>
          <a:prstGeom prst="straightConnector1">
            <a:avLst/>
          </a:prstGeom>
          <a:ln>
            <a:solidFill>
              <a:srgbClr val="DEC7A0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B6CA6874-DE80-8C4C-93D2-4236F26D5C38}"/>
              </a:ext>
            </a:extLst>
          </p:cNvPr>
          <p:cNvCxnSpPr/>
          <p:nvPr userDrawn="1"/>
        </p:nvCxnSpPr>
        <p:spPr>
          <a:xfrm flipV="1">
            <a:off x="-336408" y="6442906"/>
            <a:ext cx="3651349" cy="36083"/>
          </a:xfrm>
          <a:prstGeom prst="straightConnector1">
            <a:avLst/>
          </a:prstGeom>
          <a:ln>
            <a:solidFill>
              <a:srgbClr val="DEC7A0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2187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9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639" y="3776271"/>
            <a:ext cx="687005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 der Präsentation</a:t>
            </a:r>
            <a:endParaRPr lang="en-US" dirty="0"/>
          </a:p>
        </p:txBody>
      </p:sp>
      <p:sp>
        <p:nvSpPr>
          <p:cNvPr id="12" name="Eine Ecke des Rechtecks schneiden und abrunden 11"/>
          <p:cNvSpPr/>
          <p:nvPr userDrawn="1"/>
        </p:nvSpPr>
        <p:spPr>
          <a:xfrm flipH="1" flipV="1">
            <a:off x="-107094" y="-230659"/>
            <a:ext cx="5909829" cy="3479709"/>
          </a:xfrm>
          <a:custGeom>
            <a:avLst/>
            <a:gdLst>
              <a:gd name="connsiteX0" fmla="*/ 476827 w 3553808"/>
              <a:gd name="connsiteY0" fmla="*/ 0 h 2860904"/>
              <a:gd name="connsiteX1" fmla="*/ 3076981 w 3553808"/>
              <a:gd name="connsiteY1" fmla="*/ 0 h 2860904"/>
              <a:gd name="connsiteX2" fmla="*/ 3553808 w 3553808"/>
              <a:gd name="connsiteY2" fmla="*/ 476827 h 2860904"/>
              <a:gd name="connsiteX3" fmla="*/ 3553808 w 3553808"/>
              <a:gd name="connsiteY3" fmla="*/ 2860904 h 2860904"/>
              <a:gd name="connsiteX4" fmla="*/ 0 w 3553808"/>
              <a:gd name="connsiteY4" fmla="*/ 2860904 h 2860904"/>
              <a:gd name="connsiteX5" fmla="*/ 0 w 3553808"/>
              <a:gd name="connsiteY5" fmla="*/ 476827 h 2860904"/>
              <a:gd name="connsiteX6" fmla="*/ 476827 w 3553808"/>
              <a:gd name="connsiteY6" fmla="*/ 0 h 2860904"/>
              <a:gd name="connsiteX0" fmla="*/ 3648395 w 6725376"/>
              <a:gd name="connsiteY0" fmla="*/ 0 h 2869142"/>
              <a:gd name="connsiteX1" fmla="*/ 6248549 w 6725376"/>
              <a:gd name="connsiteY1" fmla="*/ 0 h 2869142"/>
              <a:gd name="connsiteX2" fmla="*/ 6725376 w 6725376"/>
              <a:gd name="connsiteY2" fmla="*/ 476827 h 2869142"/>
              <a:gd name="connsiteX3" fmla="*/ 6725376 w 6725376"/>
              <a:gd name="connsiteY3" fmla="*/ 2860904 h 2869142"/>
              <a:gd name="connsiteX4" fmla="*/ 0 w 6725376"/>
              <a:gd name="connsiteY4" fmla="*/ 2869142 h 2869142"/>
              <a:gd name="connsiteX5" fmla="*/ 3171568 w 6725376"/>
              <a:gd name="connsiteY5" fmla="*/ 476827 h 2869142"/>
              <a:gd name="connsiteX6" fmla="*/ 3648395 w 6725376"/>
              <a:gd name="connsiteY6" fmla="*/ 0 h 2869142"/>
              <a:gd name="connsiteX0" fmla="*/ 3648395 w 6725376"/>
              <a:gd name="connsiteY0" fmla="*/ 0 h 2869142"/>
              <a:gd name="connsiteX1" fmla="*/ 6248549 w 6725376"/>
              <a:gd name="connsiteY1" fmla="*/ 0 h 2869142"/>
              <a:gd name="connsiteX2" fmla="*/ 6725376 w 6725376"/>
              <a:gd name="connsiteY2" fmla="*/ 476827 h 2869142"/>
              <a:gd name="connsiteX3" fmla="*/ 6725376 w 6725376"/>
              <a:gd name="connsiteY3" fmla="*/ 2860904 h 2869142"/>
              <a:gd name="connsiteX4" fmla="*/ 0 w 6725376"/>
              <a:gd name="connsiteY4" fmla="*/ 2869142 h 2869142"/>
              <a:gd name="connsiteX5" fmla="*/ 3171568 w 6725376"/>
              <a:gd name="connsiteY5" fmla="*/ 476827 h 2869142"/>
              <a:gd name="connsiteX6" fmla="*/ 3648395 w 6725376"/>
              <a:gd name="connsiteY6" fmla="*/ 0 h 2869142"/>
              <a:gd name="connsiteX0" fmla="*/ 3648395 w 6725376"/>
              <a:gd name="connsiteY0" fmla="*/ 0 h 2869142"/>
              <a:gd name="connsiteX1" fmla="*/ 6248549 w 6725376"/>
              <a:gd name="connsiteY1" fmla="*/ 0 h 2869142"/>
              <a:gd name="connsiteX2" fmla="*/ 6725376 w 6725376"/>
              <a:gd name="connsiteY2" fmla="*/ 476827 h 2869142"/>
              <a:gd name="connsiteX3" fmla="*/ 6725376 w 6725376"/>
              <a:gd name="connsiteY3" fmla="*/ 2860904 h 2869142"/>
              <a:gd name="connsiteX4" fmla="*/ 0 w 6725376"/>
              <a:gd name="connsiteY4" fmla="*/ 2869142 h 2869142"/>
              <a:gd name="connsiteX5" fmla="*/ 3171568 w 6725376"/>
              <a:gd name="connsiteY5" fmla="*/ 476827 h 2869142"/>
              <a:gd name="connsiteX6" fmla="*/ 3648395 w 6725376"/>
              <a:gd name="connsiteY6" fmla="*/ 0 h 2869142"/>
              <a:gd name="connsiteX0" fmla="*/ 3704890 w 6781871"/>
              <a:gd name="connsiteY0" fmla="*/ 0 h 2869142"/>
              <a:gd name="connsiteX1" fmla="*/ 6305044 w 6781871"/>
              <a:gd name="connsiteY1" fmla="*/ 0 h 2869142"/>
              <a:gd name="connsiteX2" fmla="*/ 6781871 w 6781871"/>
              <a:gd name="connsiteY2" fmla="*/ 476827 h 2869142"/>
              <a:gd name="connsiteX3" fmla="*/ 6781871 w 6781871"/>
              <a:gd name="connsiteY3" fmla="*/ 2860904 h 2869142"/>
              <a:gd name="connsiteX4" fmla="*/ 56495 w 6781871"/>
              <a:gd name="connsiteY4" fmla="*/ 2869142 h 2869142"/>
              <a:gd name="connsiteX5" fmla="*/ 3704890 w 6781871"/>
              <a:gd name="connsiteY5" fmla="*/ 0 h 2869142"/>
              <a:gd name="connsiteX0" fmla="*/ 3704890 w 6781871"/>
              <a:gd name="connsiteY0" fmla="*/ 0 h 2869142"/>
              <a:gd name="connsiteX1" fmla="*/ 6781871 w 6781871"/>
              <a:gd name="connsiteY1" fmla="*/ 476827 h 2869142"/>
              <a:gd name="connsiteX2" fmla="*/ 6781871 w 6781871"/>
              <a:gd name="connsiteY2" fmla="*/ 2860904 h 2869142"/>
              <a:gd name="connsiteX3" fmla="*/ 56495 w 6781871"/>
              <a:gd name="connsiteY3" fmla="*/ 2869142 h 2869142"/>
              <a:gd name="connsiteX4" fmla="*/ 3704890 w 6781871"/>
              <a:gd name="connsiteY4" fmla="*/ 0 h 2869142"/>
              <a:gd name="connsiteX0" fmla="*/ 3704890 w 6781871"/>
              <a:gd name="connsiteY0" fmla="*/ 108059 h 2977201"/>
              <a:gd name="connsiteX1" fmla="*/ 6781871 w 6781871"/>
              <a:gd name="connsiteY1" fmla="*/ 0 h 2977201"/>
              <a:gd name="connsiteX2" fmla="*/ 6781871 w 6781871"/>
              <a:gd name="connsiteY2" fmla="*/ 2968963 h 2977201"/>
              <a:gd name="connsiteX3" fmla="*/ 56495 w 6781871"/>
              <a:gd name="connsiteY3" fmla="*/ 2977201 h 2977201"/>
              <a:gd name="connsiteX4" fmla="*/ 3704890 w 6781871"/>
              <a:gd name="connsiteY4" fmla="*/ 108059 h 2977201"/>
              <a:gd name="connsiteX0" fmla="*/ 3648397 w 6725378"/>
              <a:gd name="connsiteY0" fmla="*/ 108059 h 2977201"/>
              <a:gd name="connsiteX1" fmla="*/ 6725378 w 6725378"/>
              <a:gd name="connsiteY1" fmla="*/ 0 h 2977201"/>
              <a:gd name="connsiteX2" fmla="*/ 6725378 w 6725378"/>
              <a:gd name="connsiteY2" fmla="*/ 2968963 h 2977201"/>
              <a:gd name="connsiteX3" fmla="*/ 2 w 6725378"/>
              <a:gd name="connsiteY3" fmla="*/ 2977201 h 2977201"/>
              <a:gd name="connsiteX4" fmla="*/ 3648397 w 6725378"/>
              <a:gd name="connsiteY4" fmla="*/ 108059 h 2977201"/>
              <a:gd name="connsiteX0" fmla="*/ 3648395 w 6725376"/>
              <a:gd name="connsiteY0" fmla="*/ 108059 h 2977201"/>
              <a:gd name="connsiteX1" fmla="*/ 6725376 w 6725376"/>
              <a:gd name="connsiteY1" fmla="*/ 0 h 2977201"/>
              <a:gd name="connsiteX2" fmla="*/ 6725376 w 6725376"/>
              <a:gd name="connsiteY2" fmla="*/ 2968963 h 2977201"/>
              <a:gd name="connsiteX3" fmla="*/ 0 w 6725376"/>
              <a:gd name="connsiteY3" fmla="*/ 2977201 h 2977201"/>
              <a:gd name="connsiteX4" fmla="*/ 3648395 w 6725376"/>
              <a:gd name="connsiteY4" fmla="*/ 108059 h 2977201"/>
              <a:gd name="connsiteX0" fmla="*/ 3648395 w 6725376"/>
              <a:gd name="connsiteY0" fmla="*/ 108059 h 2977201"/>
              <a:gd name="connsiteX1" fmla="*/ 6725376 w 6725376"/>
              <a:gd name="connsiteY1" fmla="*/ 0 h 2977201"/>
              <a:gd name="connsiteX2" fmla="*/ 6725376 w 6725376"/>
              <a:gd name="connsiteY2" fmla="*/ 2968963 h 2977201"/>
              <a:gd name="connsiteX3" fmla="*/ 0 w 6725376"/>
              <a:gd name="connsiteY3" fmla="*/ 2977201 h 2977201"/>
              <a:gd name="connsiteX4" fmla="*/ 3648395 w 6725376"/>
              <a:gd name="connsiteY4" fmla="*/ 108059 h 2977201"/>
              <a:gd name="connsiteX0" fmla="*/ 2198535 w 6725376"/>
              <a:gd name="connsiteY0" fmla="*/ 495238 h 2977201"/>
              <a:gd name="connsiteX1" fmla="*/ 6725376 w 6725376"/>
              <a:gd name="connsiteY1" fmla="*/ 0 h 2977201"/>
              <a:gd name="connsiteX2" fmla="*/ 6725376 w 6725376"/>
              <a:gd name="connsiteY2" fmla="*/ 2968963 h 2977201"/>
              <a:gd name="connsiteX3" fmla="*/ 0 w 6725376"/>
              <a:gd name="connsiteY3" fmla="*/ 2977201 h 2977201"/>
              <a:gd name="connsiteX4" fmla="*/ 2198535 w 6725376"/>
              <a:gd name="connsiteY4" fmla="*/ 495238 h 2977201"/>
              <a:gd name="connsiteX0" fmla="*/ 2791660 w 6725376"/>
              <a:gd name="connsiteY0" fmla="*/ 0 h 3017423"/>
              <a:gd name="connsiteX1" fmla="*/ 6725376 w 6725376"/>
              <a:gd name="connsiteY1" fmla="*/ 40222 h 3017423"/>
              <a:gd name="connsiteX2" fmla="*/ 6725376 w 6725376"/>
              <a:gd name="connsiteY2" fmla="*/ 3009185 h 3017423"/>
              <a:gd name="connsiteX3" fmla="*/ 0 w 6725376"/>
              <a:gd name="connsiteY3" fmla="*/ 3017423 h 3017423"/>
              <a:gd name="connsiteX4" fmla="*/ 2791660 w 6725376"/>
              <a:gd name="connsiteY4" fmla="*/ 0 h 3017423"/>
              <a:gd name="connsiteX0" fmla="*/ 2791660 w 6725376"/>
              <a:gd name="connsiteY0" fmla="*/ 750610 h 3768033"/>
              <a:gd name="connsiteX1" fmla="*/ 6725376 w 6725376"/>
              <a:gd name="connsiteY1" fmla="*/ 0 h 3768033"/>
              <a:gd name="connsiteX2" fmla="*/ 6725376 w 6725376"/>
              <a:gd name="connsiteY2" fmla="*/ 3759795 h 3768033"/>
              <a:gd name="connsiteX3" fmla="*/ 0 w 6725376"/>
              <a:gd name="connsiteY3" fmla="*/ 3768033 h 3768033"/>
              <a:gd name="connsiteX4" fmla="*/ 2791660 w 6725376"/>
              <a:gd name="connsiteY4" fmla="*/ 750610 h 3768033"/>
              <a:gd name="connsiteX0" fmla="*/ 2256200 w 6725376"/>
              <a:gd name="connsiteY0" fmla="*/ 734135 h 3768033"/>
              <a:gd name="connsiteX1" fmla="*/ 6725376 w 6725376"/>
              <a:gd name="connsiteY1" fmla="*/ 0 h 3768033"/>
              <a:gd name="connsiteX2" fmla="*/ 6725376 w 6725376"/>
              <a:gd name="connsiteY2" fmla="*/ 3759795 h 3768033"/>
              <a:gd name="connsiteX3" fmla="*/ 0 w 6725376"/>
              <a:gd name="connsiteY3" fmla="*/ 3768033 h 3768033"/>
              <a:gd name="connsiteX4" fmla="*/ 2256200 w 6725376"/>
              <a:gd name="connsiteY4" fmla="*/ 734135 h 3768033"/>
              <a:gd name="connsiteX0" fmla="*/ 2338578 w 6725376"/>
              <a:gd name="connsiteY0" fmla="*/ 849464 h 3768033"/>
              <a:gd name="connsiteX1" fmla="*/ 6725376 w 6725376"/>
              <a:gd name="connsiteY1" fmla="*/ 0 h 3768033"/>
              <a:gd name="connsiteX2" fmla="*/ 6725376 w 6725376"/>
              <a:gd name="connsiteY2" fmla="*/ 3759795 h 3768033"/>
              <a:gd name="connsiteX3" fmla="*/ 0 w 6725376"/>
              <a:gd name="connsiteY3" fmla="*/ 3768033 h 3768033"/>
              <a:gd name="connsiteX4" fmla="*/ 2338578 w 6725376"/>
              <a:gd name="connsiteY4" fmla="*/ 849464 h 3768033"/>
              <a:gd name="connsiteX0" fmla="*/ 2338578 w 6725376"/>
              <a:gd name="connsiteY0" fmla="*/ 849464 h 3776271"/>
              <a:gd name="connsiteX1" fmla="*/ 6725376 w 6725376"/>
              <a:gd name="connsiteY1" fmla="*/ 0 h 3776271"/>
              <a:gd name="connsiteX2" fmla="*/ 6725376 w 6725376"/>
              <a:gd name="connsiteY2" fmla="*/ 3776271 h 3776271"/>
              <a:gd name="connsiteX3" fmla="*/ 0 w 6725376"/>
              <a:gd name="connsiteY3" fmla="*/ 3768033 h 3776271"/>
              <a:gd name="connsiteX4" fmla="*/ 2338578 w 6725376"/>
              <a:gd name="connsiteY4" fmla="*/ 849464 h 3776271"/>
              <a:gd name="connsiteX0" fmla="*/ 2338578 w 6725376"/>
              <a:gd name="connsiteY0" fmla="*/ 552902 h 3479709"/>
              <a:gd name="connsiteX1" fmla="*/ 6725376 w 6725376"/>
              <a:gd name="connsiteY1" fmla="*/ 0 h 3479709"/>
              <a:gd name="connsiteX2" fmla="*/ 6725376 w 6725376"/>
              <a:gd name="connsiteY2" fmla="*/ 3479709 h 3479709"/>
              <a:gd name="connsiteX3" fmla="*/ 0 w 6725376"/>
              <a:gd name="connsiteY3" fmla="*/ 3471471 h 3479709"/>
              <a:gd name="connsiteX4" fmla="*/ 2338578 w 6725376"/>
              <a:gd name="connsiteY4" fmla="*/ 552902 h 3479709"/>
              <a:gd name="connsiteX0" fmla="*/ 1448891 w 5835689"/>
              <a:gd name="connsiteY0" fmla="*/ 552902 h 3479709"/>
              <a:gd name="connsiteX1" fmla="*/ 5835689 w 5835689"/>
              <a:gd name="connsiteY1" fmla="*/ 0 h 3479709"/>
              <a:gd name="connsiteX2" fmla="*/ 5835689 w 5835689"/>
              <a:gd name="connsiteY2" fmla="*/ 3479709 h 3479709"/>
              <a:gd name="connsiteX3" fmla="*/ 0 w 5835689"/>
              <a:gd name="connsiteY3" fmla="*/ 3471471 h 3479709"/>
              <a:gd name="connsiteX4" fmla="*/ 1448891 w 5835689"/>
              <a:gd name="connsiteY4" fmla="*/ 552902 h 3479709"/>
              <a:gd name="connsiteX0" fmla="*/ 1498318 w 5885116"/>
              <a:gd name="connsiteY0" fmla="*/ 552902 h 3479709"/>
              <a:gd name="connsiteX1" fmla="*/ 5885116 w 5885116"/>
              <a:gd name="connsiteY1" fmla="*/ 0 h 3479709"/>
              <a:gd name="connsiteX2" fmla="*/ 5885116 w 5885116"/>
              <a:gd name="connsiteY2" fmla="*/ 3479709 h 3479709"/>
              <a:gd name="connsiteX3" fmla="*/ 0 w 5885116"/>
              <a:gd name="connsiteY3" fmla="*/ 3463233 h 3479709"/>
              <a:gd name="connsiteX4" fmla="*/ 1498318 w 5885116"/>
              <a:gd name="connsiteY4" fmla="*/ 552902 h 3479709"/>
              <a:gd name="connsiteX0" fmla="*/ 1523031 w 5909829"/>
              <a:gd name="connsiteY0" fmla="*/ 552902 h 3479709"/>
              <a:gd name="connsiteX1" fmla="*/ 5909829 w 5909829"/>
              <a:gd name="connsiteY1" fmla="*/ 0 h 3479709"/>
              <a:gd name="connsiteX2" fmla="*/ 5909829 w 5909829"/>
              <a:gd name="connsiteY2" fmla="*/ 3479709 h 3479709"/>
              <a:gd name="connsiteX3" fmla="*/ 0 w 5909829"/>
              <a:gd name="connsiteY3" fmla="*/ 3471471 h 3479709"/>
              <a:gd name="connsiteX4" fmla="*/ 1523031 w 5909829"/>
              <a:gd name="connsiteY4" fmla="*/ 552902 h 3479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829" h="3479709">
                <a:moveTo>
                  <a:pt x="1523031" y="552902"/>
                </a:moveTo>
                <a:lnTo>
                  <a:pt x="5909829" y="0"/>
                </a:lnTo>
                <a:lnTo>
                  <a:pt x="5909829" y="3479709"/>
                </a:lnTo>
                <a:lnTo>
                  <a:pt x="0" y="3471471"/>
                </a:lnTo>
                <a:lnTo>
                  <a:pt x="1523031" y="552902"/>
                </a:lnTo>
                <a:close/>
              </a:path>
            </a:pathLst>
          </a:custGeom>
          <a:solidFill>
            <a:srgbClr val="DEC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705" y="552845"/>
            <a:ext cx="900000" cy="900000"/>
          </a:xfrm>
          <a:prstGeom prst="rect">
            <a:avLst/>
          </a:prstGeom>
        </p:spPr>
      </p:pic>
      <p:sp>
        <p:nvSpPr>
          <p:cNvPr id="10" name="Title Placeholder 1"/>
          <p:cNvSpPr txBox="1">
            <a:spLocks/>
          </p:cNvSpPr>
          <p:nvPr userDrawn="1"/>
        </p:nvSpPr>
        <p:spPr>
          <a:xfrm>
            <a:off x="602705" y="1222388"/>
            <a:ext cx="316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de-DE" sz="2400" dirty="0">
                <a:solidFill>
                  <a:schemeClr val="bg1"/>
                </a:solidFill>
              </a:rPr>
              <a:t>Zeitreise des</a:t>
            </a:r>
            <a:r>
              <a:rPr lang="de-DE" sz="2400" baseline="0" dirty="0">
                <a:solidFill>
                  <a:schemeClr val="bg1"/>
                </a:solidFill>
              </a:rPr>
              <a:t> Geldes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5733" y="1186180"/>
            <a:ext cx="3097435" cy="833925"/>
          </a:xfrm>
          <a:prstGeom prst="rect">
            <a:avLst/>
          </a:prstGeom>
        </p:spPr>
      </p:pic>
      <p:sp>
        <p:nvSpPr>
          <p:cNvPr id="14" name="Eine Ecke des Rechtecks schneiden und abrunden 11"/>
          <p:cNvSpPr/>
          <p:nvPr userDrawn="1"/>
        </p:nvSpPr>
        <p:spPr>
          <a:xfrm flipH="1" flipV="1">
            <a:off x="-113279" y="-233252"/>
            <a:ext cx="5951019" cy="3520898"/>
          </a:xfrm>
          <a:custGeom>
            <a:avLst/>
            <a:gdLst>
              <a:gd name="connsiteX0" fmla="*/ 476827 w 3553808"/>
              <a:gd name="connsiteY0" fmla="*/ 0 h 2860904"/>
              <a:gd name="connsiteX1" fmla="*/ 3076981 w 3553808"/>
              <a:gd name="connsiteY1" fmla="*/ 0 h 2860904"/>
              <a:gd name="connsiteX2" fmla="*/ 3553808 w 3553808"/>
              <a:gd name="connsiteY2" fmla="*/ 476827 h 2860904"/>
              <a:gd name="connsiteX3" fmla="*/ 3553808 w 3553808"/>
              <a:gd name="connsiteY3" fmla="*/ 2860904 h 2860904"/>
              <a:gd name="connsiteX4" fmla="*/ 0 w 3553808"/>
              <a:gd name="connsiteY4" fmla="*/ 2860904 h 2860904"/>
              <a:gd name="connsiteX5" fmla="*/ 0 w 3553808"/>
              <a:gd name="connsiteY5" fmla="*/ 476827 h 2860904"/>
              <a:gd name="connsiteX6" fmla="*/ 476827 w 3553808"/>
              <a:gd name="connsiteY6" fmla="*/ 0 h 2860904"/>
              <a:gd name="connsiteX0" fmla="*/ 3648395 w 6725376"/>
              <a:gd name="connsiteY0" fmla="*/ 0 h 2869142"/>
              <a:gd name="connsiteX1" fmla="*/ 6248549 w 6725376"/>
              <a:gd name="connsiteY1" fmla="*/ 0 h 2869142"/>
              <a:gd name="connsiteX2" fmla="*/ 6725376 w 6725376"/>
              <a:gd name="connsiteY2" fmla="*/ 476827 h 2869142"/>
              <a:gd name="connsiteX3" fmla="*/ 6725376 w 6725376"/>
              <a:gd name="connsiteY3" fmla="*/ 2860904 h 2869142"/>
              <a:gd name="connsiteX4" fmla="*/ 0 w 6725376"/>
              <a:gd name="connsiteY4" fmla="*/ 2869142 h 2869142"/>
              <a:gd name="connsiteX5" fmla="*/ 3171568 w 6725376"/>
              <a:gd name="connsiteY5" fmla="*/ 476827 h 2869142"/>
              <a:gd name="connsiteX6" fmla="*/ 3648395 w 6725376"/>
              <a:gd name="connsiteY6" fmla="*/ 0 h 2869142"/>
              <a:gd name="connsiteX0" fmla="*/ 3648395 w 6725376"/>
              <a:gd name="connsiteY0" fmla="*/ 0 h 2869142"/>
              <a:gd name="connsiteX1" fmla="*/ 6248549 w 6725376"/>
              <a:gd name="connsiteY1" fmla="*/ 0 h 2869142"/>
              <a:gd name="connsiteX2" fmla="*/ 6725376 w 6725376"/>
              <a:gd name="connsiteY2" fmla="*/ 476827 h 2869142"/>
              <a:gd name="connsiteX3" fmla="*/ 6725376 w 6725376"/>
              <a:gd name="connsiteY3" fmla="*/ 2860904 h 2869142"/>
              <a:gd name="connsiteX4" fmla="*/ 0 w 6725376"/>
              <a:gd name="connsiteY4" fmla="*/ 2869142 h 2869142"/>
              <a:gd name="connsiteX5" fmla="*/ 3171568 w 6725376"/>
              <a:gd name="connsiteY5" fmla="*/ 476827 h 2869142"/>
              <a:gd name="connsiteX6" fmla="*/ 3648395 w 6725376"/>
              <a:gd name="connsiteY6" fmla="*/ 0 h 2869142"/>
              <a:gd name="connsiteX0" fmla="*/ 3648395 w 6725376"/>
              <a:gd name="connsiteY0" fmla="*/ 0 h 2869142"/>
              <a:gd name="connsiteX1" fmla="*/ 6248549 w 6725376"/>
              <a:gd name="connsiteY1" fmla="*/ 0 h 2869142"/>
              <a:gd name="connsiteX2" fmla="*/ 6725376 w 6725376"/>
              <a:gd name="connsiteY2" fmla="*/ 476827 h 2869142"/>
              <a:gd name="connsiteX3" fmla="*/ 6725376 w 6725376"/>
              <a:gd name="connsiteY3" fmla="*/ 2860904 h 2869142"/>
              <a:gd name="connsiteX4" fmla="*/ 0 w 6725376"/>
              <a:gd name="connsiteY4" fmla="*/ 2869142 h 2869142"/>
              <a:gd name="connsiteX5" fmla="*/ 3171568 w 6725376"/>
              <a:gd name="connsiteY5" fmla="*/ 476827 h 2869142"/>
              <a:gd name="connsiteX6" fmla="*/ 3648395 w 6725376"/>
              <a:gd name="connsiteY6" fmla="*/ 0 h 2869142"/>
              <a:gd name="connsiteX0" fmla="*/ 3704890 w 6781871"/>
              <a:gd name="connsiteY0" fmla="*/ 0 h 2869142"/>
              <a:gd name="connsiteX1" fmla="*/ 6305044 w 6781871"/>
              <a:gd name="connsiteY1" fmla="*/ 0 h 2869142"/>
              <a:gd name="connsiteX2" fmla="*/ 6781871 w 6781871"/>
              <a:gd name="connsiteY2" fmla="*/ 476827 h 2869142"/>
              <a:gd name="connsiteX3" fmla="*/ 6781871 w 6781871"/>
              <a:gd name="connsiteY3" fmla="*/ 2860904 h 2869142"/>
              <a:gd name="connsiteX4" fmla="*/ 56495 w 6781871"/>
              <a:gd name="connsiteY4" fmla="*/ 2869142 h 2869142"/>
              <a:gd name="connsiteX5" fmla="*/ 3704890 w 6781871"/>
              <a:gd name="connsiteY5" fmla="*/ 0 h 2869142"/>
              <a:gd name="connsiteX0" fmla="*/ 3704890 w 6781871"/>
              <a:gd name="connsiteY0" fmla="*/ 0 h 2869142"/>
              <a:gd name="connsiteX1" fmla="*/ 6781871 w 6781871"/>
              <a:gd name="connsiteY1" fmla="*/ 476827 h 2869142"/>
              <a:gd name="connsiteX2" fmla="*/ 6781871 w 6781871"/>
              <a:gd name="connsiteY2" fmla="*/ 2860904 h 2869142"/>
              <a:gd name="connsiteX3" fmla="*/ 56495 w 6781871"/>
              <a:gd name="connsiteY3" fmla="*/ 2869142 h 2869142"/>
              <a:gd name="connsiteX4" fmla="*/ 3704890 w 6781871"/>
              <a:gd name="connsiteY4" fmla="*/ 0 h 2869142"/>
              <a:gd name="connsiteX0" fmla="*/ 3704890 w 6781871"/>
              <a:gd name="connsiteY0" fmla="*/ 108059 h 2977201"/>
              <a:gd name="connsiteX1" fmla="*/ 6781871 w 6781871"/>
              <a:gd name="connsiteY1" fmla="*/ 0 h 2977201"/>
              <a:gd name="connsiteX2" fmla="*/ 6781871 w 6781871"/>
              <a:gd name="connsiteY2" fmla="*/ 2968963 h 2977201"/>
              <a:gd name="connsiteX3" fmla="*/ 56495 w 6781871"/>
              <a:gd name="connsiteY3" fmla="*/ 2977201 h 2977201"/>
              <a:gd name="connsiteX4" fmla="*/ 3704890 w 6781871"/>
              <a:gd name="connsiteY4" fmla="*/ 108059 h 2977201"/>
              <a:gd name="connsiteX0" fmla="*/ 3648397 w 6725378"/>
              <a:gd name="connsiteY0" fmla="*/ 108059 h 2977201"/>
              <a:gd name="connsiteX1" fmla="*/ 6725378 w 6725378"/>
              <a:gd name="connsiteY1" fmla="*/ 0 h 2977201"/>
              <a:gd name="connsiteX2" fmla="*/ 6725378 w 6725378"/>
              <a:gd name="connsiteY2" fmla="*/ 2968963 h 2977201"/>
              <a:gd name="connsiteX3" fmla="*/ 2 w 6725378"/>
              <a:gd name="connsiteY3" fmla="*/ 2977201 h 2977201"/>
              <a:gd name="connsiteX4" fmla="*/ 3648397 w 6725378"/>
              <a:gd name="connsiteY4" fmla="*/ 108059 h 2977201"/>
              <a:gd name="connsiteX0" fmla="*/ 3648395 w 6725376"/>
              <a:gd name="connsiteY0" fmla="*/ 108059 h 2977201"/>
              <a:gd name="connsiteX1" fmla="*/ 6725376 w 6725376"/>
              <a:gd name="connsiteY1" fmla="*/ 0 h 2977201"/>
              <a:gd name="connsiteX2" fmla="*/ 6725376 w 6725376"/>
              <a:gd name="connsiteY2" fmla="*/ 2968963 h 2977201"/>
              <a:gd name="connsiteX3" fmla="*/ 0 w 6725376"/>
              <a:gd name="connsiteY3" fmla="*/ 2977201 h 2977201"/>
              <a:gd name="connsiteX4" fmla="*/ 3648395 w 6725376"/>
              <a:gd name="connsiteY4" fmla="*/ 108059 h 2977201"/>
              <a:gd name="connsiteX0" fmla="*/ 3648395 w 6725376"/>
              <a:gd name="connsiteY0" fmla="*/ 108059 h 2977201"/>
              <a:gd name="connsiteX1" fmla="*/ 6725376 w 6725376"/>
              <a:gd name="connsiteY1" fmla="*/ 0 h 2977201"/>
              <a:gd name="connsiteX2" fmla="*/ 6725376 w 6725376"/>
              <a:gd name="connsiteY2" fmla="*/ 2968963 h 2977201"/>
              <a:gd name="connsiteX3" fmla="*/ 0 w 6725376"/>
              <a:gd name="connsiteY3" fmla="*/ 2977201 h 2977201"/>
              <a:gd name="connsiteX4" fmla="*/ 3648395 w 6725376"/>
              <a:gd name="connsiteY4" fmla="*/ 108059 h 2977201"/>
              <a:gd name="connsiteX0" fmla="*/ 2198535 w 6725376"/>
              <a:gd name="connsiteY0" fmla="*/ 495238 h 2977201"/>
              <a:gd name="connsiteX1" fmla="*/ 6725376 w 6725376"/>
              <a:gd name="connsiteY1" fmla="*/ 0 h 2977201"/>
              <a:gd name="connsiteX2" fmla="*/ 6725376 w 6725376"/>
              <a:gd name="connsiteY2" fmla="*/ 2968963 h 2977201"/>
              <a:gd name="connsiteX3" fmla="*/ 0 w 6725376"/>
              <a:gd name="connsiteY3" fmla="*/ 2977201 h 2977201"/>
              <a:gd name="connsiteX4" fmla="*/ 2198535 w 6725376"/>
              <a:gd name="connsiteY4" fmla="*/ 495238 h 2977201"/>
              <a:gd name="connsiteX0" fmla="*/ 2791660 w 6725376"/>
              <a:gd name="connsiteY0" fmla="*/ 0 h 3017423"/>
              <a:gd name="connsiteX1" fmla="*/ 6725376 w 6725376"/>
              <a:gd name="connsiteY1" fmla="*/ 40222 h 3017423"/>
              <a:gd name="connsiteX2" fmla="*/ 6725376 w 6725376"/>
              <a:gd name="connsiteY2" fmla="*/ 3009185 h 3017423"/>
              <a:gd name="connsiteX3" fmla="*/ 0 w 6725376"/>
              <a:gd name="connsiteY3" fmla="*/ 3017423 h 3017423"/>
              <a:gd name="connsiteX4" fmla="*/ 2791660 w 6725376"/>
              <a:gd name="connsiteY4" fmla="*/ 0 h 3017423"/>
              <a:gd name="connsiteX0" fmla="*/ 2791660 w 6725376"/>
              <a:gd name="connsiteY0" fmla="*/ 750610 h 3768033"/>
              <a:gd name="connsiteX1" fmla="*/ 6725376 w 6725376"/>
              <a:gd name="connsiteY1" fmla="*/ 0 h 3768033"/>
              <a:gd name="connsiteX2" fmla="*/ 6725376 w 6725376"/>
              <a:gd name="connsiteY2" fmla="*/ 3759795 h 3768033"/>
              <a:gd name="connsiteX3" fmla="*/ 0 w 6725376"/>
              <a:gd name="connsiteY3" fmla="*/ 3768033 h 3768033"/>
              <a:gd name="connsiteX4" fmla="*/ 2791660 w 6725376"/>
              <a:gd name="connsiteY4" fmla="*/ 750610 h 3768033"/>
              <a:gd name="connsiteX0" fmla="*/ 2256200 w 6725376"/>
              <a:gd name="connsiteY0" fmla="*/ 734135 h 3768033"/>
              <a:gd name="connsiteX1" fmla="*/ 6725376 w 6725376"/>
              <a:gd name="connsiteY1" fmla="*/ 0 h 3768033"/>
              <a:gd name="connsiteX2" fmla="*/ 6725376 w 6725376"/>
              <a:gd name="connsiteY2" fmla="*/ 3759795 h 3768033"/>
              <a:gd name="connsiteX3" fmla="*/ 0 w 6725376"/>
              <a:gd name="connsiteY3" fmla="*/ 3768033 h 3768033"/>
              <a:gd name="connsiteX4" fmla="*/ 2256200 w 6725376"/>
              <a:gd name="connsiteY4" fmla="*/ 734135 h 3768033"/>
              <a:gd name="connsiteX0" fmla="*/ 2338578 w 6725376"/>
              <a:gd name="connsiteY0" fmla="*/ 849464 h 3768033"/>
              <a:gd name="connsiteX1" fmla="*/ 6725376 w 6725376"/>
              <a:gd name="connsiteY1" fmla="*/ 0 h 3768033"/>
              <a:gd name="connsiteX2" fmla="*/ 6725376 w 6725376"/>
              <a:gd name="connsiteY2" fmla="*/ 3759795 h 3768033"/>
              <a:gd name="connsiteX3" fmla="*/ 0 w 6725376"/>
              <a:gd name="connsiteY3" fmla="*/ 3768033 h 3768033"/>
              <a:gd name="connsiteX4" fmla="*/ 2338578 w 6725376"/>
              <a:gd name="connsiteY4" fmla="*/ 849464 h 3768033"/>
              <a:gd name="connsiteX0" fmla="*/ 2338578 w 6725376"/>
              <a:gd name="connsiteY0" fmla="*/ 849464 h 3776271"/>
              <a:gd name="connsiteX1" fmla="*/ 6725376 w 6725376"/>
              <a:gd name="connsiteY1" fmla="*/ 0 h 3776271"/>
              <a:gd name="connsiteX2" fmla="*/ 6725376 w 6725376"/>
              <a:gd name="connsiteY2" fmla="*/ 3776271 h 3776271"/>
              <a:gd name="connsiteX3" fmla="*/ 0 w 6725376"/>
              <a:gd name="connsiteY3" fmla="*/ 3768033 h 3776271"/>
              <a:gd name="connsiteX4" fmla="*/ 2338578 w 6725376"/>
              <a:gd name="connsiteY4" fmla="*/ 849464 h 3776271"/>
              <a:gd name="connsiteX0" fmla="*/ 2338578 w 6725376"/>
              <a:gd name="connsiteY0" fmla="*/ 552902 h 3479709"/>
              <a:gd name="connsiteX1" fmla="*/ 6725376 w 6725376"/>
              <a:gd name="connsiteY1" fmla="*/ 0 h 3479709"/>
              <a:gd name="connsiteX2" fmla="*/ 6725376 w 6725376"/>
              <a:gd name="connsiteY2" fmla="*/ 3479709 h 3479709"/>
              <a:gd name="connsiteX3" fmla="*/ 0 w 6725376"/>
              <a:gd name="connsiteY3" fmla="*/ 3471471 h 3479709"/>
              <a:gd name="connsiteX4" fmla="*/ 2338578 w 6725376"/>
              <a:gd name="connsiteY4" fmla="*/ 552902 h 3479709"/>
              <a:gd name="connsiteX0" fmla="*/ 1448891 w 5835689"/>
              <a:gd name="connsiteY0" fmla="*/ 552902 h 3479709"/>
              <a:gd name="connsiteX1" fmla="*/ 5835689 w 5835689"/>
              <a:gd name="connsiteY1" fmla="*/ 0 h 3479709"/>
              <a:gd name="connsiteX2" fmla="*/ 5835689 w 5835689"/>
              <a:gd name="connsiteY2" fmla="*/ 3479709 h 3479709"/>
              <a:gd name="connsiteX3" fmla="*/ 0 w 5835689"/>
              <a:gd name="connsiteY3" fmla="*/ 3471471 h 3479709"/>
              <a:gd name="connsiteX4" fmla="*/ 1448891 w 5835689"/>
              <a:gd name="connsiteY4" fmla="*/ 552902 h 3479709"/>
              <a:gd name="connsiteX0" fmla="*/ 1498318 w 5885116"/>
              <a:gd name="connsiteY0" fmla="*/ 552902 h 3479709"/>
              <a:gd name="connsiteX1" fmla="*/ 5885116 w 5885116"/>
              <a:gd name="connsiteY1" fmla="*/ 0 h 3479709"/>
              <a:gd name="connsiteX2" fmla="*/ 5885116 w 5885116"/>
              <a:gd name="connsiteY2" fmla="*/ 3479709 h 3479709"/>
              <a:gd name="connsiteX3" fmla="*/ 0 w 5885116"/>
              <a:gd name="connsiteY3" fmla="*/ 3463233 h 3479709"/>
              <a:gd name="connsiteX4" fmla="*/ 1498318 w 5885116"/>
              <a:gd name="connsiteY4" fmla="*/ 552902 h 3479709"/>
              <a:gd name="connsiteX0" fmla="*/ 1523031 w 5909829"/>
              <a:gd name="connsiteY0" fmla="*/ 552902 h 3479709"/>
              <a:gd name="connsiteX1" fmla="*/ 5909829 w 5909829"/>
              <a:gd name="connsiteY1" fmla="*/ 0 h 3479709"/>
              <a:gd name="connsiteX2" fmla="*/ 5909829 w 5909829"/>
              <a:gd name="connsiteY2" fmla="*/ 3479709 h 3479709"/>
              <a:gd name="connsiteX3" fmla="*/ 0 w 5909829"/>
              <a:gd name="connsiteY3" fmla="*/ 3471471 h 3479709"/>
              <a:gd name="connsiteX4" fmla="*/ 1523031 w 5909829"/>
              <a:gd name="connsiteY4" fmla="*/ 552902 h 3479709"/>
              <a:gd name="connsiteX0" fmla="*/ 1539507 w 5926305"/>
              <a:gd name="connsiteY0" fmla="*/ 552902 h 3504423"/>
              <a:gd name="connsiteX1" fmla="*/ 5926305 w 5926305"/>
              <a:gd name="connsiteY1" fmla="*/ 0 h 3504423"/>
              <a:gd name="connsiteX2" fmla="*/ 5926305 w 5926305"/>
              <a:gd name="connsiteY2" fmla="*/ 3479709 h 3504423"/>
              <a:gd name="connsiteX3" fmla="*/ 0 w 5926305"/>
              <a:gd name="connsiteY3" fmla="*/ 3504423 h 3504423"/>
              <a:gd name="connsiteX4" fmla="*/ 1539507 w 5926305"/>
              <a:gd name="connsiteY4" fmla="*/ 552902 h 3504423"/>
              <a:gd name="connsiteX0" fmla="*/ 1539507 w 5951019"/>
              <a:gd name="connsiteY0" fmla="*/ 561140 h 3512661"/>
              <a:gd name="connsiteX1" fmla="*/ 5951019 w 5951019"/>
              <a:gd name="connsiteY1" fmla="*/ 0 h 3512661"/>
              <a:gd name="connsiteX2" fmla="*/ 5926305 w 5951019"/>
              <a:gd name="connsiteY2" fmla="*/ 3487947 h 3512661"/>
              <a:gd name="connsiteX3" fmla="*/ 0 w 5951019"/>
              <a:gd name="connsiteY3" fmla="*/ 3512661 h 3512661"/>
              <a:gd name="connsiteX4" fmla="*/ 1539507 w 5951019"/>
              <a:gd name="connsiteY4" fmla="*/ 561140 h 3512661"/>
              <a:gd name="connsiteX0" fmla="*/ 1539507 w 5951019"/>
              <a:gd name="connsiteY0" fmla="*/ 561140 h 3512661"/>
              <a:gd name="connsiteX1" fmla="*/ 5951019 w 5951019"/>
              <a:gd name="connsiteY1" fmla="*/ 0 h 3512661"/>
              <a:gd name="connsiteX2" fmla="*/ 5942781 w 5951019"/>
              <a:gd name="connsiteY2" fmla="*/ 3504422 h 3512661"/>
              <a:gd name="connsiteX3" fmla="*/ 0 w 5951019"/>
              <a:gd name="connsiteY3" fmla="*/ 3512661 h 3512661"/>
              <a:gd name="connsiteX4" fmla="*/ 1539507 w 5951019"/>
              <a:gd name="connsiteY4" fmla="*/ 561140 h 3512661"/>
              <a:gd name="connsiteX0" fmla="*/ 1539507 w 5951019"/>
              <a:gd name="connsiteY0" fmla="*/ 561140 h 3520898"/>
              <a:gd name="connsiteX1" fmla="*/ 5951019 w 5951019"/>
              <a:gd name="connsiteY1" fmla="*/ 0 h 3520898"/>
              <a:gd name="connsiteX2" fmla="*/ 5942781 w 5951019"/>
              <a:gd name="connsiteY2" fmla="*/ 3520898 h 3520898"/>
              <a:gd name="connsiteX3" fmla="*/ 0 w 5951019"/>
              <a:gd name="connsiteY3" fmla="*/ 3512661 h 3520898"/>
              <a:gd name="connsiteX4" fmla="*/ 1539507 w 5951019"/>
              <a:gd name="connsiteY4" fmla="*/ 561140 h 3520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51019" h="3520898">
                <a:moveTo>
                  <a:pt x="1539507" y="561140"/>
                </a:moveTo>
                <a:lnTo>
                  <a:pt x="5951019" y="0"/>
                </a:lnTo>
                <a:lnTo>
                  <a:pt x="5942781" y="3520898"/>
                </a:lnTo>
                <a:lnTo>
                  <a:pt x="0" y="3512661"/>
                </a:lnTo>
                <a:lnTo>
                  <a:pt x="1539507" y="561140"/>
                </a:lnTo>
                <a:close/>
              </a:path>
            </a:pathLst>
          </a:custGeom>
          <a:noFill/>
          <a:ln w="12700">
            <a:solidFill>
              <a:srgbClr val="DEC7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rgbClr val="C1AECC"/>
                </a:solidFill>
              </a:ln>
              <a:noFill/>
            </a:endParaRPr>
          </a:p>
        </p:txBody>
      </p:sp>
      <p:sp>
        <p:nvSpPr>
          <p:cNvPr id="9" name="Rechteck 8"/>
          <p:cNvSpPr/>
          <p:nvPr userDrawn="1"/>
        </p:nvSpPr>
        <p:spPr>
          <a:xfrm>
            <a:off x="8322552" y="6063049"/>
            <a:ext cx="288000" cy="288000"/>
          </a:xfrm>
          <a:prstGeom prst="rect">
            <a:avLst/>
          </a:prstGeom>
          <a:solidFill>
            <a:srgbClr val="DEC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/>
          <p:cNvSpPr/>
          <p:nvPr userDrawn="1"/>
        </p:nvSpPr>
        <p:spPr>
          <a:xfrm>
            <a:off x="8034552" y="5658423"/>
            <a:ext cx="288000" cy="288000"/>
          </a:xfrm>
          <a:prstGeom prst="rect">
            <a:avLst/>
          </a:prstGeom>
          <a:solidFill>
            <a:srgbClr val="DEC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7746552" y="5945127"/>
            <a:ext cx="288000" cy="288000"/>
          </a:xfrm>
          <a:prstGeom prst="rect">
            <a:avLst/>
          </a:prstGeom>
          <a:solidFill>
            <a:srgbClr val="DEC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 userDrawn="1"/>
        </p:nvSpPr>
        <p:spPr>
          <a:xfrm>
            <a:off x="348262" y="3141148"/>
            <a:ext cx="288000" cy="288000"/>
          </a:xfrm>
          <a:prstGeom prst="rect">
            <a:avLst/>
          </a:prstGeom>
          <a:solidFill>
            <a:srgbClr val="DEC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 userDrawn="1"/>
        </p:nvSpPr>
        <p:spPr>
          <a:xfrm>
            <a:off x="747639" y="3290239"/>
            <a:ext cx="288000" cy="288000"/>
          </a:xfrm>
          <a:prstGeom prst="rect">
            <a:avLst/>
          </a:prstGeom>
          <a:solidFill>
            <a:srgbClr val="DEC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9" name="Gerade Verbindung mit Pfeil 18"/>
          <p:cNvCxnSpPr/>
          <p:nvPr userDrawn="1"/>
        </p:nvCxnSpPr>
        <p:spPr>
          <a:xfrm flipV="1">
            <a:off x="1653819" y="2891334"/>
            <a:ext cx="3651349" cy="36083"/>
          </a:xfrm>
          <a:prstGeom prst="straightConnector1">
            <a:avLst/>
          </a:prstGeom>
          <a:ln>
            <a:solidFill>
              <a:srgbClr val="DEC7A0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 userDrawn="1"/>
        </p:nvCxnSpPr>
        <p:spPr>
          <a:xfrm flipV="1">
            <a:off x="977528" y="3000493"/>
            <a:ext cx="3651349" cy="36083"/>
          </a:xfrm>
          <a:prstGeom prst="straightConnector1">
            <a:avLst/>
          </a:prstGeom>
          <a:ln>
            <a:solidFill>
              <a:srgbClr val="DEC7A0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 userDrawn="1"/>
        </p:nvCxnSpPr>
        <p:spPr>
          <a:xfrm flipV="1">
            <a:off x="-336408" y="6442906"/>
            <a:ext cx="3651349" cy="36083"/>
          </a:xfrm>
          <a:prstGeom prst="straightConnector1">
            <a:avLst/>
          </a:prstGeom>
          <a:ln>
            <a:solidFill>
              <a:srgbClr val="DEC7A0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 userDrawn="1"/>
        </p:nvCxnSpPr>
        <p:spPr>
          <a:xfrm flipV="1">
            <a:off x="-1997530" y="6333007"/>
            <a:ext cx="3651349" cy="36083"/>
          </a:xfrm>
          <a:prstGeom prst="straightConnector1">
            <a:avLst/>
          </a:prstGeom>
          <a:ln>
            <a:solidFill>
              <a:srgbClr val="DEC7A0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3178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18" Type="http://schemas.openxmlformats.org/officeDocument/2006/relationships/image" Target="../media/image5.png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31.png"/><Relationship Id="rId7" Type="http://schemas.openxmlformats.org/officeDocument/2006/relationships/image" Target="../media/image10.svg"/><Relationship Id="rId12" Type="http://schemas.openxmlformats.org/officeDocument/2006/relationships/image" Target="../media/image23.svg"/><Relationship Id="rId17" Type="http://schemas.openxmlformats.org/officeDocument/2006/relationships/slide" Target="slide2.xml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27.svg"/><Relationship Id="rId20" Type="http://schemas.openxmlformats.org/officeDocument/2006/relationships/slide" Target="slide11.xml"/><Relationship Id="rId1" Type="http://schemas.openxmlformats.org/officeDocument/2006/relationships/tags" Target="../tags/tag9.xml"/><Relationship Id="rId6" Type="http://schemas.openxmlformats.org/officeDocument/2006/relationships/image" Target="../media/image9.png"/><Relationship Id="rId11" Type="http://schemas.openxmlformats.org/officeDocument/2006/relationships/image" Target="../media/image22.svg"/><Relationship Id="rId5" Type="http://schemas.openxmlformats.org/officeDocument/2006/relationships/image" Target="../media/image18.sv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19" Type="http://schemas.openxmlformats.org/officeDocument/2006/relationships/image" Target="../media/image6.svg"/><Relationship Id="rId4" Type="http://schemas.openxmlformats.org/officeDocument/2006/relationships/image" Target="../media/image17.png"/><Relationship Id="rId9" Type="http://schemas.openxmlformats.org/officeDocument/2006/relationships/image" Target="../media/image20.svg"/><Relationship Id="rId14" Type="http://schemas.openxmlformats.org/officeDocument/2006/relationships/image" Target="../media/image25.svg"/><Relationship Id="rId22" Type="http://schemas.openxmlformats.org/officeDocument/2006/relationships/image" Target="../media/image35.sv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18" Type="http://schemas.openxmlformats.org/officeDocument/2006/relationships/image" Target="../media/image5.png"/><Relationship Id="rId3" Type="http://schemas.openxmlformats.org/officeDocument/2006/relationships/notesSlide" Target="../notesSlides/notesSlide9.xml"/><Relationship Id="rId21" Type="http://schemas.openxmlformats.org/officeDocument/2006/relationships/image" Target="../media/image31.png"/><Relationship Id="rId7" Type="http://schemas.openxmlformats.org/officeDocument/2006/relationships/image" Target="../media/image10.svg"/><Relationship Id="rId12" Type="http://schemas.openxmlformats.org/officeDocument/2006/relationships/image" Target="../media/image23.svg"/><Relationship Id="rId17" Type="http://schemas.openxmlformats.org/officeDocument/2006/relationships/slide" Target="slide2.xml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27.svg"/><Relationship Id="rId20" Type="http://schemas.openxmlformats.org/officeDocument/2006/relationships/slide" Target="slide13.xml"/><Relationship Id="rId1" Type="http://schemas.openxmlformats.org/officeDocument/2006/relationships/tags" Target="../tags/tag10.xml"/><Relationship Id="rId6" Type="http://schemas.openxmlformats.org/officeDocument/2006/relationships/image" Target="../media/image9.png"/><Relationship Id="rId11" Type="http://schemas.openxmlformats.org/officeDocument/2006/relationships/image" Target="../media/image22.svg"/><Relationship Id="rId5" Type="http://schemas.openxmlformats.org/officeDocument/2006/relationships/image" Target="../media/image18.sv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19" Type="http://schemas.openxmlformats.org/officeDocument/2006/relationships/image" Target="../media/image6.svg"/><Relationship Id="rId4" Type="http://schemas.openxmlformats.org/officeDocument/2006/relationships/image" Target="../media/image17.png"/><Relationship Id="rId9" Type="http://schemas.openxmlformats.org/officeDocument/2006/relationships/image" Target="../media/image20.svg"/><Relationship Id="rId14" Type="http://schemas.openxmlformats.org/officeDocument/2006/relationships/image" Target="../media/image25.svg"/><Relationship Id="rId22" Type="http://schemas.openxmlformats.org/officeDocument/2006/relationships/image" Target="../media/image35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Relationship Id="rId6" Type="http://schemas.openxmlformats.org/officeDocument/2006/relationships/image" Target="../media/image16.svg"/><Relationship Id="rId5" Type="http://schemas.openxmlformats.org/officeDocument/2006/relationships/image" Target="../media/image5.png"/><Relationship Id="rId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2.xml"/><Relationship Id="rId6" Type="http://schemas.openxmlformats.org/officeDocument/2006/relationships/image" Target="../media/image16.svg"/><Relationship Id="rId5" Type="http://schemas.openxmlformats.org/officeDocument/2006/relationships/image" Target="../media/image5.png"/><Relationship Id="rId4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svg"/><Relationship Id="rId13" Type="http://schemas.openxmlformats.org/officeDocument/2006/relationships/slide" Target="slide8.xml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9.png"/><Relationship Id="rId12" Type="http://schemas.openxmlformats.org/officeDocument/2006/relationships/image" Target="../media/image27.sv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3.xml"/><Relationship Id="rId6" Type="http://schemas.openxmlformats.org/officeDocument/2006/relationships/image" Target="../media/image16.svg"/><Relationship Id="rId11" Type="http://schemas.openxmlformats.org/officeDocument/2006/relationships/image" Target="../media/image26.png"/><Relationship Id="rId5" Type="http://schemas.openxmlformats.org/officeDocument/2006/relationships/image" Target="../media/image5.png"/><Relationship Id="rId10" Type="http://schemas.openxmlformats.org/officeDocument/2006/relationships/image" Target="../media/image23.svg"/><Relationship Id="rId4" Type="http://schemas.openxmlformats.org/officeDocument/2006/relationships/slide" Target="slide2.xml"/><Relationship Id="rId9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slide" Target="slide2.xml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0.svg"/><Relationship Id="rId12" Type="http://schemas.openxmlformats.org/officeDocument/2006/relationships/image" Target="../media/image15.svg"/><Relationship Id="rId2" Type="http://schemas.openxmlformats.org/officeDocument/2006/relationships/slideLayout" Target="../slideLayouts/slideLayout12.xml"/><Relationship Id="rId16" Type="http://schemas.openxmlformats.org/officeDocument/2006/relationships/slide" Target="slide12.xml"/><Relationship Id="rId1" Type="http://schemas.openxmlformats.org/officeDocument/2006/relationships/tags" Target="../tags/tag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svg"/><Relationship Id="rId15" Type="http://schemas.openxmlformats.org/officeDocument/2006/relationships/image" Target="../media/image16.svg"/><Relationship Id="rId10" Type="http://schemas.openxmlformats.org/officeDocument/2006/relationships/image" Target="../media/image13.svg"/><Relationship Id="rId4" Type="http://schemas.openxmlformats.org/officeDocument/2006/relationships/image" Target="../media/image7.png"/><Relationship Id="rId9" Type="http://schemas.openxmlformats.org/officeDocument/2006/relationships/image" Target="../media/image12.svg"/><Relationship Id="rId1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18" Type="http://schemas.openxmlformats.org/officeDocument/2006/relationships/image" Target="../media/image5.png"/><Relationship Id="rId3" Type="http://schemas.openxmlformats.org/officeDocument/2006/relationships/notesSlide" Target="../notesSlides/notesSlide2.xml"/><Relationship Id="rId21" Type="http://schemas.openxmlformats.org/officeDocument/2006/relationships/slide" Target="slide6.xml"/><Relationship Id="rId7" Type="http://schemas.openxmlformats.org/officeDocument/2006/relationships/image" Target="../media/image10.svg"/><Relationship Id="rId12" Type="http://schemas.openxmlformats.org/officeDocument/2006/relationships/image" Target="../media/image23.svg"/><Relationship Id="rId17" Type="http://schemas.openxmlformats.org/officeDocument/2006/relationships/slide" Target="slide2.xml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27.svg"/><Relationship Id="rId20" Type="http://schemas.openxmlformats.org/officeDocument/2006/relationships/slide" Target="slide5.xml"/><Relationship Id="rId1" Type="http://schemas.openxmlformats.org/officeDocument/2006/relationships/tags" Target="../tags/tag3.xml"/><Relationship Id="rId6" Type="http://schemas.openxmlformats.org/officeDocument/2006/relationships/image" Target="../media/image9.png"/><Relationship Id="rId11" Type="http://schemas.openxmlformats.org/officeDocument/2006/relationships/image" Target="../media/image22.svg"/><Relationship Id="rId5" Type="http://schemas.openxmlformats.org/officeDocument/2006/relationships/image" Target="../media/image18.svg"/><Relationship Id="rId15" Type="http://schemas.openxmlformats.org/officeDocument/2006/relationships/image" Target="../media/image26.png"/><Relationship Id="rId23" Type="http://schemas.openxmlformats.org/officeDocument/2006/relationships/image" Target="../media/image29.svg"/><Relationship Id="rId10" Type="http://schemas.openxmlformats.org/officeDocument/2006/relationships/image" Target="../media/image21.png"/><Relationship Id="rId19" Type="http://schemas.openxmlformats.org/officeDocument/2006/relationships/image" Target="../media/image6.svg"/><Relationship Id="rId4" Type="http://schemas.openxmlformats.org/officeDocument/2006/relationships/image" Target="../media/image17.png"/><Relationship Id="rId9" Type="http://schemas.openxmlformats.org/officeDocument/2006/relationships/image" Target="../media/image20.svg"/><Relationship Id="rId14" Type="http://schemas.openxmlformats.org/officeDocument/2006/relationships/image" Target="../media/image25.svg"/><Relationship Id="rId22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18" Type="http://schemas.openxmlformats.org/officeDocument/2006/relationships/image" Target="../media/image5.png"/><Relationship Id="rId3" Type="http://schemas.openxmlformats.org/officeDocument/2006/relationships/notesSlide" Target="../notesSlides/notesSlide3.xml"/><Relationship Id="rId21" Type="http://schemas.openxmlformats.org/officeDocument/2006/relationships/slide" Target="slide6.xml"/><Relationship Id="rId7" Type="http://schemas.openxmlformats.org/officeDocument/2006/relationships/image" Target="../media/image10.svg"/><Relationship Id="rId12" Type="http://schemas.openxmlformats.org/officeDocument/2006/relationships/image" Target="../media/image23.svg"/><Relationship Id="rId17" Type="http://schemas.openxmlformats.org/officeDocument/2006/relationships/slide" Target="slide2.xml"/><Relationship Id="rId25" Type="http://schemas.openxmlformats.org/officeDocument/2006/relationships/image" Target="../media/image32.svg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27.svg"/><Relationship Id="rId20" Type="http://schemas.openxmlformats.org/officeDocument/2006/relationships/slide" Target="slide7.xml"/><Relationship Id="rId1" Type="http://schemas.openxmlformats.org/officeDocument/2006/relationships/tags" Target="../tags/tag4.xml"/><Relationship Id="rId6" Type="http://schemas.openxmlformats.org/officeDocument/2006/relationships/image" Target="../media/image9.png"/><Relationship Id="rId11" Type="http://schemas.openxmlformats.org/officeDocument/2006/relationships/image" Target="../media/image22.svg"/><Relationship Id="rId24" Type="http://schemas.openxmlformats.org/officeDocument/2006/relationships/image" Target="../media/image31.png"/><Relationship Id="rId5" Type="http://schemas.openxmlformats.org/officeDocument/2006/relationships/image" Target="../media/image18.svg"/><Relationship Id="rId15" Type="http://schemas.openxmlformats.org/officeDocument/2006/relationships/image" Target="../media/image26.png"/><Relationship Id="rId23" Type="http://schemas.openxmlformats.org/officeDocument/2006/relationships/image" Target="../media/image30.svg"/><Relationship Id="rId10" Type="http://schemas.openxmlformats.org/officeDocument/2006/relationships/image" Target="../media/image21.png"/><Relationship Id="rId19" Type="http://schemas.openxmlformats.org/officeDocument/2006/relationships/image" Target="../media/image6.svg"/><Relationship Id="rId4" Type="http://schemas.openxmlformats.org/officeDocument/2006/relationships/image" Target="../media/image17.png"/><Relationship Id="rId9" Type="http://schemas.openxmlformats.org/officeDocument/2006/relationships/image" Target="../media/image20.svg"/><Relationship Id="rId14" Type="http://schemas.openxmlformats.org/officeDocument/2006/relationships/image" Target="../media/image25.svg"/><Relationship Id="rId22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3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18" Type="http://schemas.openxmlformats.org/officeDocument/2006/relationships/image" Target="../media/image5.png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31.png"/><Relationship Id="rId7" Type="http://schemas.openxmlformats.org/officeDocument/2006/relationships/image" Target="../media/image10.svg"/><Relationship Id="rId12" Type="http://schemas.openxmlformats.org/officeDocument/2006/relationships/image" Target="../media/image23.svg"/><Relationship Id="rId17" Type="http://schemas.openxmlformats.org/officeDocument/2006/relationships/slide" Target="slide2.xml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27.svg"/><Relationship Id="rId20" Type="http://schemas.openxmlformats.org/officeDocument/2006/relationships/slide" Target="slide14.xml"/><Relationship Id="rId1" Type="http://schemas.openxmlformats.org/officeDocument/2006/relationships/tags" Target="../tags/tag6.xml"/><Relationship Id="rId6" Type="http://schemas.openxmlformats.org/officeDocument/2006/relationships/image" Target="../media/image9.png"/><Relationship Id="rId11" Type="http://schemas.openxmlformats.org/officeDocument/2006/relationships/image" Target="../media/image22.svg"/><Relationship Id="rId5" Type="http://schemas.openxmlformats.org/officeDocument/2006/relationships/image" Target="../media/image18.sv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19" Type="http://schemas.openxmlformats.org/officeDocument/2006/relationships/image" Target="../media/image6.svg"/><Relationship Id="rId4" Type="http://schemas.openxmlformats.org/officeDocument/2006/relationships/image" Target="../media/image17.png"/><Relationship Id="rId9" Type="http://schemas.openxmlformats.org/officeDocument/2006/relationships/image" Target="../media/image20.svg"/><Relationship Id="rId14" Type="http://schemas.openxmlformats.org/officeDocument/2006/relationships/image" Target="../media/image25.svg"/><Relationship Id="rId22" Type="http://schemas.openxmlformats.org/officeDocument/2006/relationships/image" Target="../media/image35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18" Type="http://schemas.openxmlformats.org/officeDocument/2006/relationships/image" Target="../media/image5.png"/><Relationship Id="rId3" Type="http://schemas.openxmlformats.org/officeDocument/2006/relationships/notesSlide" Target="../notesSlides/notesSlide6.xml"/><Relationship Id="rId21" Type="http://schemas.openxmlformats.org/officeDocument/2006/relationships/slide" Target="slide6.xml"/><Relationship Id="rId7" Type="http://schemas.openxmlformats.org/officeDocument/2006/relationships/image" Target="../media/image10.svg"/><Relationship Id="rId12" Type="http://schemas.openxmlformats.org/officeDocument/2006/relationships/image" Target="../media/image23.svg"/><Relationship Id="rId17" Type="http://schemas.openxmlformats.org/officeDocument/2006/relationships/slide" Target="slide2.xml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27.svg"/><Relationship Id="rId20" Type="http://schemas.openxmlformats.org/officeDocument/2006/relationships/slide" Target="slide9.xml"/><Relationship Id="rId1" Type="http://schemas.openxmlformats.org/officeDocument/2006/relationships/tags" Target="../tags/tag7.xml"/><Relationship Id="rId6" Type="http://schemas.openxmlformats.org/officeDocument/2006/relationships/image" Target="../media/image9.png"/><Relationship Id="rId11" Type="http://schemas.openxmlformats.org/officeDocument/2006/relationships/image" Target="../media/image22.svg"/><Relationship Id="rId5" Type="http://schemas.openxmlformats.org/officeDocument/2006/relationships/image" Target="../media/image18.svg"/><Relationship Id="rId15" Type="http://schemas.openxmlformats.org/officeDocument/2006/relationships/image" Target="../media/image26.png"/><Relationship Id="rId23" Type="http://schemas.openxmlformats.org/officeDocument/2006/relationships/image" Target="../media/image29.svg"/><Relationship Id="rId10" Type="http://schemas.openxmlformats.org/officeDocument/2006/relationships/image" Target="../media/image21.png"/><Relationship Id="rId19" Type="http://schemas.openxmlformats.org/officeDocument/2006/relationships/image" Target="../media/image6.svg"/><Relationship Id="rId4" Type="http://schemas.openxmlformats.org/officeDocument/2006/relationships/image" Target="../media/image17.png"/><Relationship Id="rId9" Type="http://schemas.openxmlformats.org/officeDocument/2006/relationships/image" Target="../media/image20.svg"/><Relationship Id="rId14" Type="http://schemas.openxmlformats.org/officeDocument/2006/relationships/image" Target="../media/image25.svg"/><Relationship Id="rId22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18" Type="http://schemas.openxmlformats.org/officeDocument/2006/relationships/image" Target="../media/image5.png"/><Relationship Id="rId3" Type="http://schemas.openxmlformats.org/officeDocument/2006/relationships/notesSlide" Target="../notesSlides/notesSlide7.xml"/><Relationship Id="rId21" Type="http://schemas.openxmlformats.org/officeDocument/2006/relationships/slide" Target="slide6.xml"/><Relationship Id="rId7" Type="http://schemas.openxmlformats.org/officeDocument/2006/relationships/image" Target="../media/image10.svg"/><Relationship Id="rId12" Type="http://schemas.openxmlformats.org/officeDocument/2006/relationships/image" Target="../media/image23.svg"/><Relationship Id="rId17" Type="http://schemas.openxmlformats.org/officeDocument/2006/relationships/slide" Target="slide2.xml"/><Relationship Id="rId25" Type="http://schemas.openxmlformats.org/officeDocument/2006/relationships/image" Target="../media/image29.svg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27.svg"/><Relationship Id="rId20" Type="http://schemas.openxmlformats.org/officeDocument/2006/relationships/slide" Target="slide10.xml"/><Relationship Id="rId1" Type="http://schemas.openxmlformats.org/officeDocument/2006/relationships/tags" Target="../tags/tag8.xml"/><Relationship Id="rId6" Type="http://schemas.openxmlformats.org/officeDocument/2006/relationships/image" Target="../media/image9.png"/><Relationship Id="rId11" Type="http://schemas.openxmlformats.org/officeDocument/2006/relationships/image" Target="../media/image22.svg"/><Relationship Id="rId24" Type="http://schemas.openxmlformats.org/officeDocument/2006/relationships/image" Target="../media/image28.png"/><Relationship Id="rId5" Type="http://schemas.openxmlformats.org/officeDocument/2006/relationships/image" Target="../media/image18.svg"/><Relationship Id="rId15" Type="http://schemas.openxmlformats.org/officeDocument/2006/relationships/image" Target="../media/image26.png"/><Relationship Id="rId23" Type="http://schemas.openxmlformats.org/officeDocument/2006/relationships/image" Target="../media/image35.svg"/><Relationship Id="rId10" Type="http://schemas.openxmlformats.org/officeDocument/2006/relationships/image" Target="../media/image21.png"/><Relationship Id="rId19" Type="http://schemas.openxmlformats.org/officeDocument/2006/relationships/image" Target="../media/image6.svg"/><Relationship Id="rId4" Type="http://schemas.openxmlformats.org/officeDocument/2006/relationships/image" Target="../media/image17.png"/><Relationship Id="rId9" Type="http://schemas.openxmlformats.org/officeDocument/2006/relationships/image" Target="../media/image20.svg"/><Relationship Id="rId14" Type="http://schemas.openxmlformats.org/officeDocument/2006/relationships/image" Target="../media/image25.svg"/><Relationship Id="rId22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4FB91C-E830-412C-B6B5-CF165515F9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9325" y="2688598"/>
            <a:ext cx="7245350" cy="3268980"/>
          </a:xfrm>
        </p:spPr>
        <p:txBody>
          <a:bodyPr anchor="ctr">
            <a:normAutofit/>
          </a:bodyPr>
          <a:lstStyle/>
          <a:p>
            <a:pPr algn="l"/>
            <a:r>
              <a:rPr lang="de-DE"/>
              <a:t>Simulation Naturaltausch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C7B9421-9251-44A1-8299-33EBAF1E6D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9325" y="4429131"/>
            <a:ext cx="6564033" cy="1978959"/>
          </a:xfrm>
        </p:spPr>
        <p:txBody>
          <a:bodyPr anchor="ctr">
            <a:normAutofit/>
          </a:bodyPr>
          <a:lstStyle/>
          <a:p>
            <a:pPr algn="l"/>
            <a:r>
              <a:rPr lang="de-DE" dirty="0"/>
              <a:t>Kennst du die richtige Antwort?</a:t>
            </a:r>
          </a:p>
        </p:txBody>
      </p:sp>
    </p:spTree>
    <p:extLst>
      <p:ext uri="{BB962C8B-B14F-4D97-AF65-F5344CB8AC3E}">
        <p14:creationId xmlns:p14="http://schemas.microsoft.com/office/powerpoint/2010/main" val="2131683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eschreibung 1"/>
          <p:cNvSpPr txBox="1"/>
          <p:nvPr/>
        </p:nvSpPr>
        <p:spPr>
          <a:xfrm>
            <a:off x="6950858" y="1887618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Doch, wie geht es nun weiter? </a:t>
            </a:r>
          </a:p>
          <a:p>
            <a:endParaRPr lang="de-DE" sz="1100" dirty="0"/>
          </a:p>
          <a:p>
            <a:endParaRPr lang="en-US" sz="1100" dirty="0"/>
          </a:p>
        </p:txBody>
      </p:sp>
      <p:sp>
        <p:nvSpPr>
          <p:cNvPr id="9" name="Jahreszahl 1980"/>
          <p:cNvSpPr txBox="1"/>
          <p:nvPr/>
        </p:nvSpPr>
        <p:spPr>
          <a:xfrm>
            <a:off x="408865" y="5110177"/>
            <a:ext cx="87201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accent3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Juhu, der </a:t>
            </a:r>
            <a:r>
              <a:rPr lang="en-US" sz="4400" dirty="0" err="1">
                <a:solidFill>
                  <a:schemeClr val="accent3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Tausch</a:t>
            </a:r>
            <a:r>
              <a:rPr lang="en-US" sz="4400" dirty="0">
                <a:solidFill>
                  <a:schemeClr val="accent3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hat </a:t>
            </a:r>
            <a:r>
              <a:rPr lang="en-US" sz="4400" dirty="0" err="1">
                <a:solidFill>
                  <a:schemeClr val="accent3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fuktioniert</a:t>
            </a:r>
            <a:r>
              <a:rPr lang="en-US" sz="4400" dirty="0">
                <a:solidFill>
                  <a:schemeClr val="accent3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!</a:t>
            </a:r>
          </a:p>
        </p:txBody>
      </p:sp>
      <p:sp>
        <p:nvSpPr>
          <p:cNvPr id="2" name="Punkt"/>
          <p:cNvSpPr/>
          <p:nvPr/>
        </p:nvSpPr>
        <p:spPr>
          <a:xfrm>
            <a:off x="2276874" y="6324600"/>
            <a:ext cx="346295" cy="34629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fik 3" descr="Weibliches Profil">
            <a:extLst>
              <a:ext uri="{FF2B5EF4-FFF2-40B4-BE49-F238E27FC236}">
                <a16:creationId xmlns:a16="http://schemas.microsoft.com/office/drawing/2014/main" id="{24894B49-63B0-4805-8AC2-31E1FB0AC7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64367" y="1601034"/>
            <a:ext cx="1250279" cy="1250279"/>
          </a:xfrm>
          <a:prstGeom prst="rect">
            <a:avLst/>
          </a:prstGeom>
        </p:spPr>
      </p:pic>
      <p:pic>
        <p:nvPicPr>
          <p:cNvPr id="6" name="Grafik 5" descr="Männliches Profil">
            <a:extLst>
              <a:ext uri="{FF2B5EF4-FFF2-40B4-BE49-F238E27FC236}">
                <a16:creationId xmlns:a16="http://schemas.microsoft.com/office/drawing/2014/main" id="{35170C71-BD48-4C2C-BCB1-D840917E1EE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18644" y="1601033"/>
            <a:ext cx="1250279" cy="1250279"/>
          </a:xfrm>
          <a:prstGeom prst="rect">
            <a:avLst/>
          </a:prstGeom>
        </p:spPr>
      </p:pic>
      <p:pic>
        <p:nvPicPr>
          <p:cNvPr id="8" name="Grafik 7" descr="Trauben">
            <a:extLst>
              <a:ext uri="{FF2B5EF4-FFF2-40B4-BE49-F238E27FC236}">
                <a16:creationId xmlns:a16="http://schemas.microsoft.com/office/drawing/2014/main" id="{786B5C91-5697-4072-B96D-ED9B615B383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800553" y="2980416"/>
            <a:ext cx="653431" cy="653431"/>
          </a:xfrm>
          <a:prstGeom prst="rect">
            <a:avLst/>
          </a:prstGeom>
        </p:spPr>
      </p:pic>
      <p:pic>
        <p:nvPicPr>
          <p:cNvPr id="12" name="Grafik 11" descr="Trauben">
            <a:extLst>
              <a:ext uri="{FF2B5EF4-FFF2-40B4-BE49-F238E27FC236}">
                <a16:creationId xmlns:a16="http://schemas.microsoft.com/office/drawing/2014/main" id="{0EB2B068-9994-42E1-98C4-BE64DED0E0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95007" y="4061257"/>
            <a:ext cx="653431" cy="653431"/>
          </a:xfrm>
          <a:prstGeom prst="rect">
            <a:avLst/>
          </a:prstGeom>
        </p:spPr>
      </p:pic>
      <p:pic>
        <p:nvPicPr>
          <p:cNvPr id="14" name="Grafik 13" descr="Kirschen">
            <a:extLst>
              <a:ext uri="{FF2B5EF4-FFF2-40B4-BE49-F238E27FC236}">
                <a16:creationId xmlns:a16="http://schemas.microsoft.com/office/drawing/2014/main" id="{808612AD-598C-4E52-83FE-2BA55702542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058521" y="2922659"/>
            <a:ext cx="653431" cy="653431"/>
          </a:xfrm>
          <a:prstGeom prst="rect">
            <a:avLst/>
          </a:prstGeom>
        </p:spPr>
      </p:pic>
      <p:pic>
        <p:nvPicPr>
          <p:cNvPr id="15" name="Grafik 14" descr="Kirschen">
            <a:extLst>
              <a:ext uri="{FF2B5EF4-FFF2-40B4-BE49-F238E27FC236}">
                <a16:creationId xmlns:a16="http://schemas.microsoft.com/office/drawing/2014/main" id="{C5679114-18DA-47A3-A015-16D4D0BB54F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058521" y="4066002"/>
            <a:ext cx="653431" cy="653431"/>
          </a:xfrm>
          <a:prstGeom prst="rect">
            <a:avLst/>
          </a:prstGeom>
        </p:spPr>
      </p:pic>
      <p:pic>
        <p:nvPicPr>
          <p:cNvPr id="13" name="Grafik 12" descr="Weibliches Profil">
            <a:extLst>
              <a:ext uri="{FF2B5EF4-FFF2-40B4-BE49-F238E27FC236}">
                <a16:creationId xmlns:a16="http://schemas.microsoft.com/office/drawing/2014/main" id="{3403DE7E-702A-4AA7-88DC-48390BE857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196581" y="1601032"/>
            <a:ext cx="1250279" cy="1250279"/>
          </a:xfrm>
          <a:prstGeom prst="rect">
            <a:avLst/>
          </a:prstGeom>
        </p:spPr>
      </p:pic>
      <p:pic>
        <p:nvPicPr>
          <p:cNvPr id="5" name="Grafik 4" descr="Apfel">
            <a:extLst>
              <a:ext uri="{FF2B5EF4-FFF2-40B4-BE49-F238E27FC236}">
                <a16:creationId xmlns:a16="http://schemas.microsoft.com/office/drawing/2014/main" id="{A5EF927E-FEE7-44F8-A4EA-E8BF4CBD6C0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495007" y="2997014"/>
            <a:ext cx="653431" cy="653431"/>
          </a:xfrm>
          <a:prstGeom prst="rect">
            <a:avLst/>
          </a:prstGeom>
        </p:spPr>
      </p:pic>
      <p:pic>
        <p:nvPicPr>
          <p:cNvPr id="18" name="Grafik 17" descr="Apfel">
            <a:extLst>
              <a:ext uri="{FF2B5EF4-FFF2-40B4-BE49-F238E27FC236}">
                <a16:creationId xmlns:a16="http://schemas.microsoft.com/office/drawing/2014/main" id="{55147741-6B71-494D-8AB8-479DFECA10A2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821780" y="4061257"/>
            <a:ext cx="653431" cy="653431"/>
          </a:xfrm>
          <a:prstGeom prst="rect">
            <a:avLst/>
          </a:prstGeom>
        </p:spPr>
      </p:pic>
      <p:sp>
        <p:nvSpPr>
          <p:cNvPr id="19" name="Textfeld 18">
            <a:extLst>
              <a:ext uri="{FF2B5EF4-FFF2-40B4-BE49-F238E27FC236}">
                <a16:creationId xmlns:a16="http://schemas.microsoft.com/office/drawing/2014/main" id="{30EE6521-7BD4-4603-80D0-2610636D1C3D}"/>
              </a:ext>
            </a:extLst>
          </p:cNvPr>
          <p:cNvSpPr txBox="1"/>
          <p:nvPr/>
        </p:nvSpPr>
        <p:spPr>
          <a:xfrm>
            <a:off x="259361" y="3139063"/>
            <a:ext cx="1489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Angebot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16D2B404-1F3D-4199-A1BF-1D77E8870527}"/>
              </a:ext>
            </a:extLst>
          </p:cNvPr>
          <p:cNvSpPr txBox="1"/>
          <p:nvPr/>
        </p:nvSpPr>
        <p:spPr>
          <a:xfrm>
            <a:off x="259360" y="4203306"/>
            <a:ext cx="1489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Nachfrage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025A7231-956D-4D36-B699-5F19670EB9F8}"/>
              </a:ext>
            </a:extLst>
          </p:cNvPr>
          <p:cNvSpPr txBox="1"/>
          <p:nvPr/>
        </p:nvSpPr>
        <p:spPr>
          <a:xfrm>
            <a:off x="2232836" y="227616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25172640-22D6-4256-9CDB-4205D1862290}"/>
              </a:ext>
            </a:extLst>
          </p:cNvPr>
          <p:cNvSpPr txBox="1"/>
          <p:nvPr/>
        </p:nvSpPr>
        <p:spPr>
          <a:xfrm>
            <a:off x="3991382" y="227616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CC3A8723-2515-4757-83B9-8AD8F60C6D6E}"/>
              </a:ext>
            </a:extLst>
          </p:cNvPr>
          <p:cNvSpPr txBox="1"/>
          <p:nvPr/>
        </p:nvSpPr>
        <p:spPr>
          <a:xfrm>
            <a:off x="5669320" y="227616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C</a:t>
            </a:r>
          </a:p>
        </p:txBody>
      </p:sp>
      <p:pic>
        <p:nvPicPr>
          <p:cNvPr id="24" name="Grafik 23" descr="Euro">
            <a:hlinkClick r:id="rId17" action="ppaction://hlinksldjump"/>
            <a:extLst>
              <a:ext uri="{FF2B5EF4-FFF2-40B4-BE49-F238E27FC236}">
                <a16:creationId xmlns:a16="http://schemas.microsoft.com/office/drawing/2014/main" id="{DA20F1A8-C50B-40DB-8383-D3CFEE7F909D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8175812" y="80150"/>
            <a:ext cx="653431" cy="653431"/>
          </a:xfrm>
          <a:prstGeom prst="rect">
            <a:avLst/>
          </a:prstGeom>
        </p:spPr>
      </p:pic>
      <p:sp>
        <p:nvSpPr>
          <p:cNvPr id="3" name="Rechteck 2">
            <a:hlinkClick r:id="rId20" action="ppaction://hlinksldjump"/>
            <a:extLst>
              <a:ext uri="{FF2B5EF4-FFF2-40B4-BE49-F238E27FC236}">
                <a16:creationId xmlns:a16="http://schemas.microsoft.com/office/drawing/2014/main" id="{F60ECC03-6A43-4D7F-8088-5E0116ED9D17}"/>
              </a:ext>
            </a:extLst>
          </p:cNvPr>
          <p:cNvSpPr/>
          <p:nvPr/>
        </p:nvSpPr>
        <p:spPr>
          <a:xfrm>
            <a:off x="7036022" y="2838179"/>
            <a:ext cx="1810871" cy="81226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Ende</a:t>
            </a:r>
          </a:p>
        </p:txBody>
      </p:sp>
      <p:sp>
        <p:nvSpPr>
          <p:cNvPr id="27" name="Pfeil: nach rechts gekrümmt 26">
            <a:extLst>
              <a:ext uri="{FF2B5EF4-FFF2-40B4-BE49-F238E27FC236}">
                <a16:creationId xmlns:a16="http://schemas.microsoft.com/office/drawing/2014/main" id="{93AFFFDE-237D-421E-89D4-8D6588BF99D8}"/>
              </a:ext>
            </a:extLst>
          </p:cNvPr>
          <p:cNvSpPr/>
          <p:nvPr/>
        </p:nvSpPr>
        <p:spPr>
          <a:xfrm rot="16200000">
            <a:off x="4864251" y="3128979"/>
            <a:ext cx="358627" cy="1453746"/>
          </a:xfrm>
          <a:prstGeom prst="curvedRightArrow">
            <a:avLst>
              <a:gd name="adj1" fmla="val 25000"/>
              <a:gd name="adj2" fmla="val 49848"/>
              <a:gd name="adj3" fmla="val 3932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8" name="Pfeil: nach rechts gekrümmt 27">
            <a:extLst>
              <a:ext uri="{FF2B5EF4-FFF2-40B4-BE49-F238E27FC236}">
                <a16:creationId xmlns:a16="http://schemas.microsoft.com/office/drawing/2014/main" id="{A887D1A9-F600-4406-BABC-BD1DAACC2403}"/>
              </a:ext>
            </a:extLst>
          </p:cNvPr>
          <p:cNvSpPr/>
          <p:nvPr/>
        </p:nvSpPr>
        <p:spPr>
          <a:xfrm rot="5400000">
            <a:off x="4795182" y="2124033"/>
            <a:ext cx="358627" cy="1453746"/>
          </a:xfrm>
          <a:prstGeom prst="curvedRightArrow">
            <a:avLst>
              <a:gd name="adj1" fmla="val 25000"/>
              <a:gd name="adj2" fmla="val 49848"/>
              <a:gd name="adj3" fmla="val 3932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pic>
        <p:nvPicPr>
          <p:cNvPr id="26" name="Grafik 25" descr="Häkchen">
            <a:extLst>
              <a:ext uri="{FF2B5EF4-FFF2-40B4-BE49-F238E27FC236}">
                <a16:creationId xmlns:a16="http://schemas.microsoft.com/office/drawing/2014/main" id="{DFE77D9D-E6D7-4D66-9605-662B0954ED3C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5564178" y="1094957"/>
            <a:ext cx="515083" cy="515083"/>
          </a:xfrm>
          <a:prstGeom prst="rect">
            <a:avLst/>
          </a:prstGeom>
        </p:spPr>
      </p:pic>
      <p:pic>
        <p:nvPicPr>
          <p:cNvPr id="29" name="Grafik 28" descr="Häkchen">
            <a:extLst>
              <a:ext uri="{FF2B5EF4-FFF2-40B4-BE49-F238E27FC236}">
                <a16:creationId xmlns:a16="http://schemas.microsoft.com/office/drawing/2014/main" id="{CAA68E4D-F9FB-404C-B2E3-AE82BB57EB4F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3886240" y="1094956"/>
            <a:ext cx="515083" cy="51508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15014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Jahreszahl 1980"/>
          <p:cNvSpPr txBox="1"/>
          <p:nvPr/>
        </p:nvSpPr>
        <p:spPr>
          <a:xfrm>
            <a:off x="2250465" y="5073471"/>
            <a:ext cx="39663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- The End - </a:t>
            </a:r>
          </a:p>
        </p:txBody>
      </p:sp>
      <p:sp>
        <p:nvSpPr>
          <p:cNvPr id="2" name="Punkt"/>
          <p:cNvSpPr/>
          <p:nvPr/>
        </p:nvSpPr>
        <p:spPr>
          <a:xfrm>
            <a:off x="2276874" y="6324600"/>
            <a:ext cx="346295" cy="34629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fik 3" descr="Weibliches Profil">
            <a:extLst>
              <a:ext uri="{FF2B5EF4-FFF2-40B4-BE49-F238E27FC236}">
                <a16:creationId xmlns:a16="http://schemas.microsoft.com/office/drawing/2014/main" id="{24894B49-63B0-4805-8AC2-31E1FB0AC7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64367" y="1601034"/>
            <a:ext cx="1250279" cy="1250279"/>
          </a:xfrm>
          <a:prstGeom prst="rect">
            <a:avLst/>
          </a:prstGeom>
        </p:spPr>
      </p:pic>
      <p:pic>
        <p:nvPicPr>
          <p:cNvPr id="6" name="Grafik 5" descr="Männliches Profil">
            <a:extLst>
              <a:ext uri="{FF2B5EF4-FFF2-40B4-BE49-F238E27FC236}">
                <a16:creationId xmlns:a16="http://schemas.microsoft.com/office/drawing/2014/main" id="{35170C71-BD48-4C2C-BCB1-D840917E1EE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18644" y="1601033"/>
            <a:ext cx="1250279" cy="1250279"/>
          </a:xfrm>
          <a:prstGeom prst="rect">
            <a:avLst/>
          </a:prstGeom>
        </p:spPr>
      </p:pic>
      <p:pic>
        <p:nvPicPr>
          <p:cNvPr id="8" name="Grafik 7" descr="Trauben">
            <a:extLst>
              <a:ext uri="{FF2B5EF4-FFF2-40B4-BE49-F238E27FC236}">
                <a16:creationId xmlns:a16="http://schemas.microsoft.com/office/drawing/2014/main" id="{786B5C91-5697-4072-B96D-ED9B615B383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95007" y="2985321"/>
            <a:ext cx="653431" cy="653431"/>
          </a:xfrm>
          <a:prstGeom prst="rect">
            <a:avLst/>
          </a:prstGeom>
        </p:spPr>
      </p:pic>
      <p:pic>
        <p:nvPicPr>
          <p:cNvPr id="12" name="Grafik 11" descr="Trauben">
            <a:extLst>
              <a:ext uri="{FF2B5EF4-FFF2-40B4-BE49-F238E27FC236}">
                <a16:creationId xmlns:a16="http://schemas.microsoft.com/office/drawing/2014/main" id="{0EB2B068-9994-42E1-98C4-BE64DED0E0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95007" y="4061257"/>
            <a:ext cx="653431" cy="653431"/>
          </a:xfrm>
          <a:prstGeom prst="rect">
            <a:avLst/>
          </a:prstGeom>
        </p:spPr>
      </p:pic>
      <p:pic>
        <p:nvPicPr>
          <p:cNvPr id="14" name="Grafik 13" descr="Kirschen">
            <a:extLst>
              <a:ext uri="{FF2B5EF4-FFF2-40B4-BE49-F238E27FC236}">
                <a16:creationId xmlns:a16="http://schemas.microsoft.com/office/drawing/2014/main" id="{808612AD-598C-4E52-83FE-2BA55702542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058521" y="2997014"/>
            <a:ext cx="653431" cy="653431"/>
          </a:xfrm>
          <a:prstGeom prst="rect">
            <a:avLst/>
          </a:prstGeom>
        </p:spPr>
      </p:pic>
      <p:pic>
        <p:nvPicPr>
          <p:cNvPr id="15" name="Grafik 14" descr="Kirschen">
            <a:extLst>
              <a:ext uri="{FF2B5EF4-FFF2-40B4-BE49-F238E27FC236}">
                <a16:creationId xmlns:a16="http://schemas.microsoft.com/office/drawing/2014/main" id="{C5679114-18DA-47A3-A015-16D4D0BB54F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058521" y="4066002"/>
            <a:ext cx="653431" cy="653431"/>
          </a:xfrm>
          <a:prstGeom prst="rect">
            <a:avLst/>
          </a:prstGeom>
        </p:spPr>
      </p:pic>
      <p:pic>
        <p:nvPicPr>
          <p:cNvPr id="13" name="Grafik 12" descr="Weibliches Profil">
            <a:extLst>
              <a:ext uri="{FF2B5EF4-FFF2-40B4-BE49-F238E27FC236}">
                <a16:creationId xmlns:a16="http://schemas.microsoft.com/office/drawing/2014/main" id="{3403DE7E-702A-4AA7-88DC-48390BE857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196581" y="1601032"/>
            <a:ext cx="1250279" cy="1250279"/>
          </a:xfrm>
          <a:prstGeom prst="rect">
            <a:avLst/>
          </a:prstGeom>
        </p:spPr>
      </p:pic>
      <p:pic>
        <p:nvPicPr>
          <p:cNvPr id="5" name="Grafik 4" descr="Apfel">
            <a:extLst>
              <a:ext uri="{FF2B5EF4-FFF2-40B4-BE49-F238E27FC236}">
                <a16:creationId xmlns:a16="http://schemas.microsoft.com/office/drawing/2014/main" id="{A5EF927E-FEE7-44F8-A4EA-E8BF4CBD6C0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821780" y="2985322"/>
            <a:ext cx="653431" cy="653431"/>
          </a:xfrm>
          <a:prstGeom prst="rect">
            <a:avLst/>
          </a:prstGeom>
        </p:spPr>
      </p:pic>
      <p:pic>
        <p:nvPicPr>
          <p:cNvPr id="18" name="Grafik 17" descr="Apfel">
            <a:extLst>
              <a:ext uri="{FF2B5EF4-FFF2-40B4-BE49-F238E27FC236}">
                <a16:creationId xmlns:a16="http://schemas.microsoft.com/office/drawing/2014/main" id="{55147741-6B71-494D-8AB8-479DFECA10A2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821780" y="4061257"/>
            <a:ext cx="653431" cy="653431"/>
          </a:xfrm>
          <a:prstGeom prst="rect">
            <a:avLst/>
          </a:prstGeom>
        </p:spPr>
      </p:pic>
      <p:sp>
        <p:nvSpPr>
          <p:cNvPr id="19" name="Textfeld 18">
            <a:extLst>
              <a:ext uri="{FF2B5EF4-FFF2-40B4-BE49-F238E27FC236}">
                <a16:creationId xmlns:a16="http://schemas.microsoft.com/office/drawing/2014/main" id="{30EE6521-7BD4-4603-80D0-2610636D1C3D}"/>
              </a:ext>
            </a:extLst>
          </p:cNvPr>
          <p:cNvSpPr txBox="1"/>
          <p:nvPr/>
        </p:nvSpPr>
        <p:spPr>
          <a:xfrm>
            <a:off x="259361" y="3139063"/>
            <a:ext cx="1489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Angebot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16D2B404-1F3D-4199-A1BF-1D77E8870527}"/>
              </a:ext>
            </a:extLst>
          </p:cNvPr>
          <p:cNvSpPr txBox="1"/>
          <p:nvPr/>
        </p:nvSpPr>
        <p:spPr>
          <a:xfrm>
            <a:off x="259360" y="4203306"/>
            <a:ext cx="1489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Nachfrage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025A7231-956D-4D36-B699-5F19670EB9F8}"/>
              </a:ext>
            </a:extLst>
          </p:cNvPr>
          <p:cNvSpPr txBox="1"/>
          <p:nvPr/>
        </p:nvSpPr>
        <p:spPr>
          <a:xfrm>
            <a:off x="2232836" y="227616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25172640-22D6-4256-9CDB-4205D1862290}"/>
              </a:ext>
            </a:extLst>
          </p:cNvPr>
          <p:cNvSpPr txBox="1"/>
          <p:nvPr/>
        </p:nvSpPr>
        <p:spPr>
          <a:xfrm>
            <a:off x="3991382" y="227616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CC3A8723-2515-4757-83B9-8AD8F60C6D6E}"/>
              </a:ext>
            </a:extLst>
          </p:cNvPr>
          <p:cNvSpPr txBox="1"/>
          <p:nvPr/>
        </p:nvSpPr>
        <p:spPr>
          <a:xfrm>
            <a:off x="5669320" y="227616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C</a:t>
            </a:r>
          </a:p>
        </p:txBody>
      </p:sp>
      <p:pic>
        <p:nvPicPr>
          <p:cNvPr id="24" name="Grafik 23" descr="Euro">
            <a:hlinkClick r:id="rId17" action="ppaction://hlinksldjump"/>
            <a:extLst>
              <a:ext uri="{FF2B5EF4-FFF2-40B4-BE49-F238E27FC236}">
                <a16:creationId xmlns:a16="http://schemas.microsoft.com/office/drawing/2014/main" id="{DA20F1A8-C50B-40DB-8383-D3CFEE7F909D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8175812" y="80150"/>
            <a:ext cx="653431" cy="653431"/>
          </a:xfrm>
          <a:prstGeom prst="rect">
            <a:avLst/>
          </a:prstGeom>
        </p:spPr>
      </p:pic>
      <p:sp>
        <p:nvSpPr>
          <p:cNvPr id="28" name="Rechteck 27">
            <a:hlinkClick r:id="rId20" action="ppaction://hlinksldjump"/>
            <a:extLst>
              <a:ext uri="{FF2B5EF4-FFF2-40B4-BE49-F238E27FC236}">
                <a16:creationId xmlns:a16="http://schemas.microsoft.com/office/drawing/2014/main" id="{4BD826BB-9124-41D8-8E98-9454D63BD022}"/>
              </a:ext>
            </a:extLst>
          </p:cNvPr>
          <p:cNvSpPr/>
          <p:nvPr/>
        </p:nvSpPr>
        <p:spPr>
          <a:xfrm>
            <a:off x="7018372" y="5041268"/>
            <a:ext cx="1810871" cy="81226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Wo lagen die Probleme? </a:t>
            </a:r>
          </a:p>
        </p:txBody>
      </p:sp>
      <p:pic>
        <p:nvPicPr>
          <p:cNvPr id="29" name="Grafik 28" descr="Häkchen">
            <a:extLst>
              <a:ext uri="{FF2B5EF4-FFF2-40B4-BE49-F238E27FC236}">
                <a16:creationId xmlns:a16="http://schemas.microsoft.com/office/drawing/2014/main" id="{E70EED54-6E8B-4F42-8266-C8F71D9D78E5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3896526" y="1085949"/>
            <a:ext cx="515083" cy="515083"/>
          </a:xfrm>
          <a:prstGeom prst="rect">
            <a:avLst/>
          </a:prstGeom>
        </p:spPr>
      </p:pic>
      <p:pic>
        <p:nvPicPr>
          <p:cNvPr id="30" name="Grafik 29" descr="Häkchen">
            <a:extLst>
              <a:ext uri="{FF2B5EF4-FFF2-40B4-BE49-F238E27FC236}">
                <a16:creationId xmlns:a16="http://schemas.microsoft.com/office/drawing/2014/main" id="{CA308DFC-2B50-4F2C-BFB9-2C12BCA3CFAB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2127694" y="1085949"/>
            <a:ext cx="515083" cy="515083"/>
          </a:xfrm>
          <a:prstGeom prst="rect">
            <a:avLst/>
          </a:prstGeom>
        </p:spPr>
      </p:pic>
      <p:pic>
        <p:nvPicPr>
          <p:cNvPr id="31" name="Grafik 30" descr="Häkchen">
            <a:extLst>
              <a:ext uri="{FF2B5EF4-FFF2-40B4-BE49-F238E27FC236}">
                <a16:creationId xmlns:a16="http://schemas.microsoft.com/office/drawing/2014/main" id="{B62E0ABE-DAE5-4DD0-9106-E8E5F6BA686B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5568450" y="1085948"/>
            <a:ext cx="515083" cy="51508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88424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Jahreszahl 1980"/>
          <p:cNvSpPr txBox="1"/>
          <p:nvPr/>
        </p:nvSpPr>
        <p:spPr>
          <a:xfrm>
            <a:off x="772785" y="1196012"/>
            <a:ext cx="80564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Bedingungen</a:t>
            </a:r>
            <a:r>
              <a:rPr lang="en-US" sz="4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44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für</a:t>
            </a:r>
            <a:r>
              <a:rPr lang="en-US" sz="4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den </a:t>
            </a:r>
            <a:r>
              <a:rPr lang="en-US" sz="44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Tausch</a:t>
            </a:r>
            <a:r>
              <a:rPr lang="en-US" sz="4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</a:p>
        </p:txBody>
      </p:sp>
      <p:sp>
        <p:nvSpPr>
          <p:cNvPr id="2" name="Punkt"/>
          <p:cNvSpPr/>
          <p:nvPr/>
        </p:nvSpPr>
        <p:spPr>
          <a:xfrm>
            <a:off x="1371600" y="6324600"/>
            <a:ext cx="346295" cy="34629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Beschreibung 1">
            <a:extLst>
              <a:ext uri="{FF2B5EF4-FFF2-40B4-BE49-F238E27FC236}">
                <a16:creationId xmlns:a16="http://schemas.microsoft.com/office/drawing/2014/main" id="{9EB700E4-9F24-426C-AA32-475B42FF7D63}"/>
              </a:ext>
            </a:extLst>
          </p:cNvPr>
          <p:cNvSpPr txBox="1"/>
          <p:nvPr/>
        </p:nvSpPr>
        <p:spPr>
          <a:xfrm>
            <a:off x="1142999" y="2787895"/>
            <a:ext cx="685800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beide Seiten </a:t>
            </a:r>
            <a:r>
              <a:rPr lang="de-DE" sz="2400" b="1" dirty="0"/>
              <a:t>akzeptieren</a:t>
            </a:r>
            <a:r>
              <a:rPr lang="de-DE" sz="2400" dirty="0"/>
              <a:t> das Tauschverhältnis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beide Seiten sehen den Tausch gleichzeitig als </a:t>
            </a:r>
            <a:r>
              <a:rPr lang="de-DE" sz="2400" b="1" dirty="0"/>
              <a:t>vorteilhaft</a:t>
            </a:r>
            <a:r>
              <a:rPr lang="de-DE" sz="2400" dirty="0"/>
              <a:t> an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Aktives Handeln </a:t>
            </a:r>
          </a:p>
          <a:p>
            <a:endParaRPr lang="de-DE" sz="1100" dirty="0"/>
          </a:p>
          <a:p>
            <a:endParaRPr lang="en-US" sz="1100" dirty="0"/>
          </a:p>
        </p:txBody>
      </p:sp>
      <p:pic>
        <p:nvPicPr>
          <p:cNvPr id="5" name="Grafik 4" descr="Euro">
            <a:hlinkClick r:id="rId4" action="ppaction://hlinksldjump"/>
            <a:extLst>
              <a:ext uri="{FF2B5EF4-FFF2-40B4-BE49-F238E27FC236}">
                <a16:creationId xmlns:a16="http://schemas.microsoft.com/office/drawing/2014/main" id="{8EB7BE2D-48D7-4298-A3E0-430EB817925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175812" y="80150"/>
            <a:ext cx="653431" cy="65343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60446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Jahreszahl 1980"/>
          <p:cNvSpPr txBox="1"/>
          <p:nvPr/>
        </p:nvSpPr>
        <p:spPr>
          <a:xfrm>
            <a:off x="1087542" y="1471070"/>
            <a:ext cx="80564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Wo lagen die Probleme? </a:t>
            </a:r>
          </a:p>
        </p:txBody>
      </p:sp>
      <p:sp>
        <p:nvSpPr>
          <p:cNvPr id="2" name="Punkt"/>
          <p:cNvSpPr/>
          <p:nvPr/>
        </p:nvSpPr>
        <p:spPr>
          <a:xfrm>
            <a:off x="1371600" y="6324600"/>
            <a:ext cx="346295" cy="34629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Beschreibung 1">
            <a:extLst>
              <a:ext uri="{FF2B5EF4-FFF2-40B4-BE49-F238E27FC236}">
                <a16:creationId xmlns:a16="http://schemas.microsoft.com/office/drawing/2014/main" id="{9EB700E4-9F24-426C-AA32-475B42FF7D63}"/>
              </a:ext>
            </a:extLst>
          </p:cNvPr>
          <p:cNvSpPr txBox="1"/>
          <p:nvPr/>
        </p:nvSpPr>
        <p:spPr>
          <a:xfrm>
            <a:off x="1441076" y="2618577"/>
            <a:ext cx="6261848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Überlege dir, wo bei den Tauschgeschäften die Probleme lagen.</a:t>
            </a:r>
          </a:p>
          <a:p>
            <a:endParaRPr lang="de-DE" sz="2400" dirty="0"/>
          </a:p>
          <a:p>
            <a:r>
              <a:rPr lang="de-DE" sz="2400" dirty="0"/>
              <a:t>Wie kann hier Abhilfe geschaffen werden? </a:t>
            </a:r>
          </a:p>
          <a:p>
            <a:endParaRPr lang="en-US" sz="1100" dirty="0"/>
          </a:p>
        </p:txBody>
      </p:sp>
      <p:pic>
        <p:nvPicPr>
          <p:cNvPr id="5" name="Grafik 4" descr="Euro">
            <a:hlinkClick r:id="rId4" action="ppaction://hlinksldjump"/>
            <a:extLst>
              <a:ext uri="{FF2B5EF4-FFF2-40B4-BE49-F238E27FC236}">
                <a16:creationId xmlns:a16="http://schemas.microsoft.com/office/drawing/2014/main" id="{8EB7BE2D-48D7-4298-A3E0-430EB817925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175812" y="80150"/>
            <a:ext cx="653431" cy="65343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72910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Jahreszahl 1980"/>
          <p:cNvSpPr txBox="1"/>
          <p:nvPr/>
        </p:nvSpPr>
        <p:spPr>
          <a:xfrm>
            <a:off x="543771" y="1151526"/>
            <a:ext cx="80564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Informationen</a:t>
            </a:r>
            <a:r>
              <a:rPr lang="en-US" sz="4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44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über</a:t>
            </a:r>
            <a:r>
              <a:rPr lang="en-US" sz="4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C </a:t>
            </a:r>
          </a:p>
        </p:txBody>
      </p:sp>
      <p:sp>
        <p:nvSpPr>
          <p:cNvPr id="2" name="Punkt"/>
          <p:cNvSpPr/>
          <p:nvPr/>
        </p:nvSpPr>
        <p:spPr>
          <a:xfrm>
            <a:off x="1371600" y="6324600"/>
            <a:ext cx="346295" cy="34629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fik 4" descr="Euro">
            <a:hlinkClick r:id="rId4" action="ppaction://hlinksldjump"/>
            <a:extLst>
              <a:ext uri="{FF2B5EF4-FFF2-40B4-BE49-F238E27FC236}">
                <a16:creationId xmlns:a16="http://schemas.microsoft.com/office/drawing/2014/main" id="{8EB7BE2D-48D7-4298-A3E0-430EB817925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175812" y="80150"/>
            <a:ext cx="653431" cy="653431"/>
          </a:xfrm>
          <a:prstGeom prst="rect">
            <a:avLst/>
          </a:prstGeom>
        </p:spPr>
      </p:pic>
      <p:pic>
        <p:nvPicPr>
          <p:cNvPr id="8" name="Grafik 7" descr="Trauben">
            <a:extLst>
              <a:ext uri="{FF2B5EF4-FFF2-40B4-BE49-F238E27FC236}">
                <a16:creationId xmlns:a16="http://schemas.microsoft.com/office/drawing/2014/main" id="{E7633279-8428-461C-BEA2-B791F0B758E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25666" y="5020481"/>
            <a:ext cx="653431" cy="653431"/>
          </a:xfrm>
          <a:prstGeom prst="rect">
            <a:avLst/>
          </a:prstGeom>
        </p:spPr>
      </p:pic>
      <p:pic>
        <p:nvPicPr>
          <p:cNvPr id="10" name="Grafik 9" descr="Weibliches Profil">
            <a:extLst>
              <a:ext uri="{FF2B5EF4-FFF2-40B4-BE49-F238E27FC236}">
                <a16:creationId xmlns:a16="http://schemas.microsoft.com/office/drawing/2014/main" id="{F9178043-41CD-40DD-8387-B70A136A5D5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727240" y="2560256"/>
            <a:ext cx="1250279" cy="1250279"/>
          </a:xfrm>
          <a:prstGeom prst="rect">
            <a:avLst/>
          </a:prstGeom>
        </p:spPr>
      </p:pic>
      <p:pic>
        <p:nvPicPr>
          <p:cNvPr id="11" name="Grafik 10" descr="Apfel">
            <a:extLst>
              <a:ext uri="{FF2B5EF4-FFF2-40B4-BE49-F238E27FC236}">
                <a16:creationId xmlns:a16="http://schemas.microsoft.com/office/drawing/2014/main" id="{AE2FBCC4-486B-4ACF-9F43-78A0AD93435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025665" y="3956238"/>
            <a:ext cx="653431" cy="653431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E1EDDA4E-A08B-49CC-A524-6EDC35B43B9C}"/>
              </a:ext>
            </a:extLst>
          </p:cNvPr>
          <p:cNvSpPr txBox="1"/>
          <p:nvPr/>
        </p:nvSpPr>
        <p:spPr>
          <a:xfrm>
            <a:off x="2199979" y="323539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AF422730-3020-417B-A970-4DF8E2C5290D}"/>
              </a:ext>
            </a:extLst>
          </p:cNvPr>
          <p:cNvSpPr txBox="1"/>
          <p:nvPr/>
        </p:nvSpPr>
        <p:spPr>
          <a:xfrm>
            <a:off x="393832" y="4124010"/>
            <a:ext cx="1489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Angebot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A8E1691B-6A92-477A-9742-2E093FE00808}"/>
              </a:ext>
            </a:extLst>
          </p:cNvPr>
          <p:cNvSpPr txBox="1"/>
          <p:nvPr/>
        </p:nvSpPr>
        <p:spPr>
          <a:xfrm>
            <a:off x="393831" y="5188253"/>
            <a:ext cx="1489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Nachfrage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E926E79-6863-44E3-B327-3D6864A69F6A}"/>
              </a:ext>
            </a:extLst>
          </p:cNvPr>
          <p:cNvSpPr txBox="1"/>
          <p:nvPr/>
        </p:nvSpPr>
        <p:spPr>
          <a:xfrm>
            <a:off x="4742329" y="2653553"/>
            <a:ext cx="343348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C bietet eine bestimmte Menge an Äpfeln an. Doch reicht diese Menge für B? </a:t>
            </a:r>
          </a:p>
          <a:p>
            <a:endParaRPr lang="de-DE" dirty="0"/>
          </a:p>
          <a:p>
            <a:r>
              <a:rPr lang="de-DE" dirty="0"/>
              <a:t>Ist C mit der Qualität der Äpfel einverstanden? </a:t>
            </a:r>
          </a:p>
          <a:p>
            <a:endParaRPr lang="de-DE" dirty="0"/>
          </a:p>
        </p:txBody>
      </p:sp>
      <p:sp>
        <p:nvSpPr>
          <p:cNvPr id="21" name="Rechteck 20">
            <a:hlinkClick r:id="rId13" action="ppaction://hlinksldjump"/>
            <a:extLst>
              <a:ext uri="{FF2B5EF4-FFF2-40B4-BE49-F238E27FC236}">
                <a16:creationId xmlns:a16="http://schemas.microsoft.com/office/drawing/2014/main" id="{5882FFEA-E3BB-4847-92AD-7335BBC479FA}"/>
              </a:ext>
            </a:extLst>
          </p:cNvPr>
          <p:cNvSpPr/>
          <p:nvPr/>
        </p:nvSpPr>
        <p:spPr>
          <a:xfrm>
            <a:off x="5307463" y="4969667"/>
            <a:ext cx="1810871" cy="81226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Entscheide selbst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4900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hlinkClick r:id="rId2" action="ppaction://hlinksldjump"/>
            <a:extLst>
              <a:ext uri="{FF2B5EF4-FFF2-40B4-BE49-F238E27FC236}">
                <a16:creationId xmlns:a16="http://schemas.microsoft.com/office/drawing/2014/main" id="{4BD78B7A-4A87-4A24-A16C-CDA9C5000D40}"/>
              </a:ext>
            </a:extLst>
          </p:cNvPr>
          <p:cNvSpPr/>
          <p:nvPr/>
        </p:nvSpPr>
        <p:spPr>
          <a:xfrm>
            <a:off x="1300732" y="3805990"/>
            <a:ext cx="1623237" cy="540000"/>
          </a:xfrm>
          <a:prstGeom prst="rect">
            <a:avLst/>
          </a:prstGeom>
          <a:solidFill>
            <a:srgbClr val="40404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Zwei Parteien</a:t>
            </a:r>
          </a:p>
        </p:txBody>
      </p:sp>
      <p:sp>
        <p:nvSpPr>
          <p:cNvPr id="10" name="Rechteck 9">
            <a:hlinkClick r:id="rId3" action="ppaction://hlinksldjump"/>
            <a:extLst>
              <a:ext uri="{FF2B5EF4-FFF2-40B4-BE49-F238E27FC236}">
                <a16:creationId xmlns:a16="http://schemas.microsoft.com/office/drawing/2014/main" id="{0D545D7B-10EE-4E06-8F85-5CB574440AC4}"/>
              </a:ext>
            </a:extLst>
          </p:cNvPr>
          <p:cNvSpPr/>
          <p:nvPr/>
        </p:nvSpPr>
        <p:spPr>
          <a:xfrm>
            <a:off x="6068481" y="3805990"/>
            <a:ext cx="1623236" cy="540000"/>
          </a:xfrm>
          <a:prstGeom prst="rect">
            <a:avLst/>
          </a:prstGeom>
          <a:solidFill>
            <a:srgbClr val="40404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Dreieckshandel</a:t>
            </a:r>
          </a:p>
        </p:txBody>
      </p:sp>
      <p:pic>
        <p:nvPicPr>
          <p:cNvPr id="33" name="Grafik 32" descr="Euro">
            <a:extLst>
              <a:ext uri="{FF2B5EF4-FFF2-40B4-BE49-F238E27FC236}">
                <a16:creationId xmlns:a16="http://schemas.microsoft.com/office/drawing/2014/main" id="{3AA5B6DE-30C6-44D1-A52B-B2D6DBE888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175812" y="80150"/>
            <a:ext cx="653431" cy="65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265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eschreibung 1"/>
          <p:cNvSpPr txBox="1"/>
          <p:nvPr/>
        </p:nvSpPr>
        <p:spPr>
          <a:xfrm>
            <a:off x="6979153" y="1828800"/>
            <a:ext cx="19812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Doppelte Koinzidenz oder auch „Zug um Zug Geschäft“</a:t>
            </a:r>
            <a:br>
              <a:rPr lang="de-DE" sz="1600" dirty="0"/>
            </a:br>
            <a:br>
              <a:rPr lang="de-DE" sz="1600" dirty="0"/>
            </a:br>
            <a:r>
              <a:rPr lang="de-DE" sz="1600" dirty="0"/>
              <a:t>Leistungen und Gegenleistungen werden parallel erbracht </a:t>
            </a:r>
          </a:p>
          <a:p>
            <a:endParaRPr lang="de-DE" sz="1100" dirty="0"/>
          </a:p>
          <a:p>
            <a:endParaRPr lang="en-US" sz="1100" dirty="0"/>
          </a:p>
        </p:txBody>
      </p:sp>
      <p:sp>
        <p:nvSpPr>
          <p:cNvPr id="2" name="Punkt"/>
          <p:cNvSpPr/>
          <p:nvPr/>
        </p:nvSpPr>
        <p:spPr>
          <a:xfrm>
            <a:off x="1371600" y="6324600"/>
            <a:ext cx="346295" cy="34629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fik 3" descr="Weibliches Profil">
            <a:extLst>
              <a:ext uri="{FF2B5EF4-FFF2-40B4-BE49-F238E27FC236}">
                <a16:creationId xmlns:a16="http://schemas.microsoft.com/office/drawing/2014/main" id="{24894B49-63B0-4805-8AC2-31E1FB0AC7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19469" y="1066800"/>
            <a:ext cx="2207400" cy="2207400"/>
          </a:xfrm>
          <a:prstGeom prst="rect">
            <a:avLst/>
          </a:prstGeom>
        </p:spPr>
      </p:pic>
      <p:pic>
        <p:nvPicPr>
          <p:cNvPr id="6" name="Grafik 5" descr="Männliches Profil">
            <a:extLst>
              <a:ext uri="{FF2B5EF4-FFF2-40B4-BE49-F238E27FC236}">
                <a16:creationId xmlns:a16="http://schemas.microsoft.com/office/drawing/2014/main" id="{35170C71-BD48-4C2C-BCB1-D840917E1EE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419600" y="1066800"/>
            <a:ext cx="2207400" cy="2207400"/>
          </a:xfrm>
          <a:prstGeom prst="rect">
            <a:avLst/>
          </a:prstGeom>
        </p:spPr>
      </p:pic>
      <p:pic>
        <p:nvPicPr>
          <p:cNvPr id="8" name="Grafik 7" descr="Trauben">
            <a:extLst>
              <a:ext uri="{FF2B5EF4-FFF2-40B4-BE49-F238E27FC236}">
                <a16:creationId xmlns:a16="http://schemas.microsoft.com/office/drawing/2014/main" id="{786B5C91-5697-4072-B96D-ED9B615B383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209800" y="3274200"/>
            <a:ext cx="653431" cy="653431"/>
          </a:xfrm>
          <a:prstGeom prst="rect">
            <a:avLst/>
          </a:prstGeom>
        </p:spPr>
      </p:pic>
      <p:pic>
        <p:nvPicPr>
          <p:cNvPr id="12" name="Grafik 11" descr="Trauben">
            <a:extLst>
              <a:ext uri="{FF2B5EF4-FFF2-40B4-BE49-F238E27FC236}">
                <a16:creationId xmlns:a16="http://schemas.microsoft.com/office/drawing/2014/main" id="{0EB2B068-9994-42E1-98C4-BE64DED0E0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196584" y="4114800"/>
            <a:ext cx="653431" cy="653431"/>
          </a:xfrm>
          <a:prstGeom prst="rect">
            <a:avLst/>
          </a:prstGeom>
        </p:spPr>
      </p:pic>
      <p:pic>
        <p:nvPicPr>
          <p:cNvPr id="14" name="Grafik 13" descr="Kirschen">
            <a:extLst>
              <a:ext uri="{FF2B5EF4-FFF2-40B4-BE49-F238E27FC236}">
                <a16:creationId xmlns:a16="http://schemas.microsoft.com/office/drawing/2014/main" id="{808612AD-598C-4E52-83FE-2BA55702542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196584" y="3277342"/>
            <a:ext cx="653431" cy="653431"/>
          </a:xfrm>
          <a:prstGeom prst="rect">
            <a:avLst/>
          </a:prstGeom>
        </p:spPr>
      </p:pic>
      <p:pic>
        <p:nvPicPr>
          <p:cNvPr id="15" name="Grafik 14" descr="Kirschen">
            <a:extLst>
              <a:ext uri="{FF2B5EF4-FFF2-40B4-BE49-F238E27FC236}">
                <a16:creationId xmlns:a16="http://schemas.microsoft.com/office/drawing/2014/main" id="{C5679114-18DA-47A3-A015-16D4D0BB54F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209800" y="4114799"/>
            <a:ext cx="653431" cy="653431"/>
          </a:xfrm>
          <a:prstGeom prst="rect">
            <a:avLst/>
          </a:prstGeom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7207EA59-1C18-44AD-BFA6-C92B303EAE65}"/>
              </a:ext>
            </a:extLst>
          </p:cNvPr>
          <p:cNvSpPr txBox="1"/>
          <p:nvPr/>
        </p:nvSpPr>
        <p:spPr>
          <a:xfrm>
            <a:off x="228600" y="3416249"/>
            <a:ext cx="1489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Angebot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6FF72D51-5130-442C-9146-4CCD9EA06400}"/>
              </a:ext>
            </a:extLst>
          </p:cNvPr>
          <p:cNvSpPr txBox="1"/>
          <p:nvPr/>
        </p:nvSpPr>
        <p:spPr>
          <a:xfrm>
            <a:off x="228599" y="4273320"/>
            <a:ext cx="1489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Nachfrage</a:t>
            </a:r>
          </a:p>
        </p:txBody>
      </p:sp>
      <p:pic>
        <p:nvPicPr>
          <p:cNvPr id="5" name="Grafik 4" descr="Euro">
            <a:hlinkClick r:id="rId13" action="ppaction://hlinksldjump"/>
            <a:extLst>
              <a:ext uri="{FF2B5EF4-FFF2-40B4-BE49-F238E27FC236}">
                <a16:creationId xmlns:a16="http://schemas.microsoft.com/office/drawing/2014/main" id="{8EB7BE2D-48D7-4298-A3E0-430EB817925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175812" y="80150"/>
            <a:ext cx="653431" cy="653431"/>
          </a:xfrm>
          <a:prstGeom prst="rect">
            <a:avLst/>
          </a:prstGeom>
        </p:spPr>
      </p:pic>
      <p:sp>
        <p:nvSpPr>
          <p:cNvPr id="20" name="Rechteck 19">
            <a:hlinkClick r:id="rId16" action="ppaction://hlinksldjump"/>
            <a:extLst>
              <a:ext uri="{FF2B5EF4-FFF2-40B4-BE49-F238E27FC236}">
                <a16:creationId xmlns:a16="http://schemas.microsoft.com/office/drawing/2014/main" id="{E022C3CA-8DFF-4BAE-B0E9-ED1FC1C3A709}"/>
              </a:ext>
            </a:extLst>
          </p:cNvPr>
          <p:cNvSpPr/>
          <p:nvPr/>
        </p:nvSpPr>
        <p:spPr>
          <a:xfrm>
            <a:off x="7042610" y="4369395"/>
            <a:ext cx="1810871" cy="65343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Bedingungen für einen Tausch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7164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eschreibung 1"/>
          <p:cNvSpPr txBox="1"/>
          <p:nvPr/>
        </p:nvSpPr>
        <p:spPr>
          <a:xfrm>
            <a:off x="6950858" y="1887618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Wähle eine der Möglichkeiten</a:t>
            </a:r>
          </a:p>
          <a:p>
            <a:endParaRPr lang="de-DE" sz="1100" dirty="0"/>
          </a:p>
          <a:p>
            <a:endParaRPr lang="en-US" sz="1100" dirty="0"/>
          </a:p>
        </p:txBody>
      </p:sp>
      <p:sp>
        <p:nvSpPr>
          <p:cNvPr id="2" name="Punkt"/>
          <p:cNvSpPr/>
          <p:nvPr/>
        </p:nvSpPr>
        <p:spPr>
          <a:xfrm>
            <a:off x="2276874" y="6324600"/>
            <a:ext cx="346295" cy="34629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fik 3" descr="Weibliches Profil">
            <a:extLst>
              <a:ext uri="{FF2B5EF4-FFF2-40B4-BE49-F238E27FC236}">
                <a16:creationId xmlns:a16="http://schemas.microsoft.com/office/drawing/2014/main" id="{24894B49-63B0-4805-8AC2-31E1FB0AC7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64367" y="1601034"/>
            <a:ext cx="1250279" cy="1250279"/>
          </a:xfrm>
          <a:prstGeom prst="rect">
            <a:avLst/>
          </a:prstGeom>
        </p:spPr>
      </p:pic>
      <p:pic>
        <p:nvPicPr>
          <p:cNvPr id="6" name="Grafik 5" descr="Männliches Profil">
            <a:extLst>
              <a:ext uri="{FF2B5EF4-FFF2-40B4-BE49-F238E27FC236}">
                <a16:creationId xmlns:a16="http://schemas.microsoft.com/office/drawing/2014/main" id="{35170C71-BD48-4C2C-BCB1-D840917E1EE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18644" y="1601033"/>
            <a:ext cx="1250279" cy="1250279"/>
          </a:xfrm>
          <a:prstGeom prst="rect">
            <a:avLst/>
          </a:prstGeom>
        </p:spPr>
      </p:pic>
      <p:pic>
        <p:nvPicPr>
          <p:cNvPr id="8" name="Grafik 7" descr="Trauben">
            <a:extLst>
              <a:ext uri="{FF2B5EF4-FFF2-40B4-BE49-F238E27FC236}">
                <a16:creationId xmlns:a16="http://schemas.microsoft.com/office/drawing/2014/main" id="{786B5C91-5697-4072-B96D-ED9B615B383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058521" y="2997014"/>
            <a:ext cx="653431" cy="653431"/>
          </a:xfrm>
          <a:prstGeom prst="rect">
            <a:avLst/>
          </a:prstGeom>
        </p:spPr>
      </p:pic>
      <p:pic>
        <p:nvPicPr>
          <p:cNvPr id="12" name="Grafik 11" descr="Trauben">
            <a:extLst>
              <a:ext uri="{FF2B5EF4-FFF2-40B4-BE49-F238E27FC236}">
                <a16:creationId xmlns:a16="http://schemas.microsoft.com/office/drawing/2014/main" id="{0EB2B068-9994-42E1-98C4-BE64DED0E0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95007" y="4061257"/>
            <a:ext cx="653431" cy="653431"/>
          </a:xfrm>
          <a:prstGeom prst="rect">
            <a:avLst/>
          </a:prstGeom>
        </p:spPr>
      </p:pic>
      <p:pic>
        <p:nvPicPr>
          <p:cNvPr id="14" name="Grafik 13" descr="Kirschen">
            <a:extLst>
              <a:ext uri="{FF2B5EF4-FFF2-40B4-BE49-F238E27FC236}">
                <a16:creationId xmlns:a16="http://schemas.microsoft.com/office/drawing/2014/main" id="{808612AD-598C-4E52-83FE-2BA55702542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817067" y="2997014"/>
            <a:ext cx="653431" cy="653431"/>
          </a:xfrm>
          <a:prstGeom prst="rect">
            <a:avLst/>
          </a:prstGeom>
        </p:spPr>
      </p:pic>
      <p:pic>
        <p:nvPicPr>
          <p:cNvPr id="15" name="Grafik 14" descr="Kirschen">
            <a:extLst>
              <a:ext uri="{FF2B5EF4-FFF2-40B4-BE49-F238E27FC236}">
                <a16:creationId xmlns:a16="http://schemas.microsoft.com/office/drawing/2014/main" id="{C5679114-18DA-47A3-A015-16D4D0BB54F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058521" y="4066002"/>
            <a:ext cx="653431" cy="653431"/>
          </a:xfrm>
          <a:prstGeom prst="rect">
            <a:avLst/>
          </a:prstGeom>
        </p:spPr>
      </p:pic>
      <p:pic>
        <p:nvPicPr>
          <p:cNvPr id="13" name="Grafik 12" descr="Weibliches Profil">
            <a:extLst>
              <a:ext uri="{FF2B5EF4-FFF2-40B4-BE49-F238E27FC236}">
                <a16:creationId xmlns:a16="http://schemas.microsoft.com/office/drawing/2014/main" id="{3403DE7E-702A-4AA7-88DC-48390BE857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196581" y="1601032"/>
            <a:ext cx="1250279" cy="1250279"/>
          </a:xfrm>
          <a:prstGeom prst="rect">
            <a:avLst/>
          </a:prstGeom>
        </p:spPr>
      </p:pic>
      <p:pic>
        <p:nvPicPr>
          <p:cNvPr id="5" name="Grafik 4" descr="Apfel">
            <a:extLst>
              <a:ext uri="{FF2B5EF4-FFF2-40B4-BE49-F238E27FC236}">
                <a16:creationId xmlns:a16="http://schemas.microsoft.com/office/drawing/2014/main" id="{A5EF927E-FEE7-44F8-A4EA-E8BF4CBD6C0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495006" y="2997014"/>
            <a:ext cx="653431" cy="653431"/>
          </a:xfrm>
          <a:prstGeom prst="rect">
            <a:avLst/>
          </a:prstGeom>
        </p:spPr>
      </p:pic>
      <p:pic>
        <p:nvPicPr>
          <p:cNvPr id="18" name="Grafik 17" descr="Apfel">
            <a:extLst>
              <a:ext uri="{FF2B5EF4-FFF2-40B4-BE49-F238E27FC236}">
                <a16:creationId xmlns:a16="http://schemas.microsoft.com/office/drawing/2014/main" id="{55147741-6B71-494D-8AB8-479DFECA10A2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821780" y="4061257"/>
            <a:ext cx="653431" cy="653431"/>
          </a:xfrm>
          <a:prstGeom prst="rect">
            <a:avLst/>
          </a:prstGeom>
        </p:spPr>
      </p:pic>
      <p:sp>
        <p:nvSpPr>
          <p:cNvPr id="19" name="Textfeld 18">
            <a:extLst>
              <a:ext uri="{FF2B5EF4-FFF2-40B4-BE49-F238E27FC236}">
                <a16:creationId xmlns:a16="http://schemas.microsoft.com/office/drawing/2014/main" id="{30EE6521-7BD4-4603-80D0-2610636D1C3D}"/>
              </a:ext>
            </a:extLst>
          </p:cNvPr>
          <p:cNvSpPr txBox="1"/>
          <p:nvPr/>
        </p:nvSpPr>
        <p:spPr>
          <a:xfrm>
            <a:off x="259361" y="3139063"/>
            <a:ext cx="1489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Angebot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16D2B404-1F3D-4199-A1BF-1D77E8870527}"/>
              </a:ext>
            </a:extLst>
          </p:cNvPr>
          <p:cNvSpPr txBox="1"/>
          <p:nvPr/>
        </p:nvSpPr>
        <p:spPr>
          <a:xfrm>
            <a:off x="259360" y="4203306"/>
            <a:ext cx="1489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Nachfrage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025A7231-956D-4D36-B699-5F19670EB9F8}"/>
              </a:ext>
            </a:extLst>
          </p:cNvPr>
          <p:cNvSpPr txBox="1"/>
          <p:nvPr/>
        </p:nvSpPr>
        <p:spPr>
          <a:xfrm>
            <a:off x="2232836" y="227616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25172640-22D6-4256-9CDB-4205D1862290}"/>
              </a:ext>
            </a:extLst>
          </p:cNvPr>
          <p:cNvSpPr txBox="1"/>
          <p:nvPr/>
        </p:nvSpPr>
        <p:spPr>
          <a:xfrm>
            <a:off x="3991382" y="227616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CC3A8723-2515-4757-83B9-8AD8F60C6D6E}"/>
              </a:ext>
            </a:extLst>
          </p:cNvPr>
          <p:cNvSpPr txBox="1"/>
          <p:nvPr/>
        </p:nvSpPr>
        <p:spPr>
          <a:xfrm>
            <a:off x="5669320" y="227616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C</a:t>
            </a:r>
          </a:p>
        </p:txBody>
      </p:sp>
      <p:pic>
        <p:nvPicPr>
          <p:cNvPr id="24" name="Grafik 23" descr="Euro">
            <a:hlinkClick r:id="rId17" action="ppaction://hlinksldjump"/>
            <a:extLst>
              <a:ext uri="{FF2B5EF4-FFF2-40B4-BE49-F238E27FC236}">
                <a16:creationId xmlns:a16="http://schemas.microsoft.com/office/drawing/2014/main" id="{DA20F1A8-C50B-40DB-8383-D3CFEE7F909D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8175812" y="80150"/>
            <a:ext cx="653431" cy="653431"/>
          </a:xfrm>
          <a:prstGeom prst="rect">
            <a:avLst/>
          </a:prstGeom>
        </p:spPr>
      </p:pic>
      <p:sp>
        <p:nvSpPr>
          <p:cNvPr id="3" name="Rechteck 2">
            <a:hlinkClick r:id="rId20" action="ppaction://hlinksldjump"/>
            <a:extLst>
              <a:ext uri="{FF2B5EF4-FFF2-40B4-BE49-F238E27FC236}">
                <a16:creationId xmlns:a16="http://schemas.microsoft.com/office/drawing/2014/main" id="{F60ECC03-6A43-4D7F-8088-5E0116ED9D17}"/>
              </a:ext>
            </a:extLst>
          </p:cNvPr>
          <p:cNvSpPr/>
          <p:nvPr/>
        </p:nvSpPr>
        <p:spPr>
          <a:xfrm>
            <a:off x="7036022" y="2838179"/>
            <a:ext cx="1810871" cy="65343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 will mit A tauschen </a:t>
            </a:r>
          </a:p>
        </p:txBody>
      </p:sp>
      <p:sp>
        <p:nvSpPr>
          <p:cNvPr id="26" name="Rechteck 25">
            <a:hlinkClick r:id="rId21" action="ppaction://hlinksldjump"/>
            <a:extLst>
              <a:ext uri="{FF2B5EF4-FFF2-40B4-BE49-F238E27FC236}">
                <a16:creationId xmlns:a16="http://schemas.microsoft.com/office/drawing/2014/main" id="{D5898197-92BC-4C7C-9C76-F4D5C4FD94F9}"/>
              </a:ext>
            </a:extLst>
          </p:cNvPr>
          <p:cNvSpPr/>
          <p:nvPr/>
        </p:nvSpPr>
        <p:spPr>
          <a:xfrm>
            <a:off x="7036022" y="3811716"/>
            <a:ext cx="1810871" cy="65343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 will</a:t>
            </a:r>
            <a:r>
              <a:rPr lang="de-DE" b="1" dirty="0"/>
              <a:t> nicht </a:t>
            </a:r>
            <a:r>
              <a:rPr lang="de-DE" dirty="0"/>
              <a:t>mit A tauschen </a:t>
            </a:r>
          </a:p>
        </p:txBody>
      </p:sp>
      <p:pic>
        <p:nvPicPr>
          <p:cNvPr id="28" name="Grafik 27" descr="Fragezeichen">
            <a:extLst>
              <a:ext uri="{FF2B5EF4-FFF2-40B4-BE49-F238E27FC236}">
                <a16:creationId xmlns:a16="http://schemas.microsoft.com/office/drawing/2014/main" id="{14B19A71-E270-45CA-8F15-21C2556FCF2C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3886239" y="1111585"/>
            <a:ext cx="515083" cy="51508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0840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eschreibung 1"/>
          <p:cNvSpPr txBox="1"/>
          <p:nvPr/>
        </p:nvSpPr>
        <p:spPr>
          <a:xfrm>
            <a:off x="6950858" y="1887618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Wähle eine der Möglichkeiten</a:t>
            </a:r>
          </a:p>
          <a:p>
            <a:endParaRPr lang="de-DE" sz="1100" dirty="0"/>
          </a:p>
          <a:p>
            <a:endParaRPr lang="en-US" sz="1100" dirty="0"/>
          </a:p>
        </p:txBody>
      </p:sp>
      <p:sp>
        <p:nvSpPr>
          <p:cNvPr id="2" name="Punkt"/>
          <p:cNvSpPr/>
          <p:nvPr/>
        </p:nvSpPr>
        <p:spPr>
          <a:xfrm>
            <a:off x="2276874" y="6324600"/>
            <a:ext cx="346295" cy="34629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fik 3" descr="Weibliches Profil">
            <a:extLst>
              <a:ext uri="{FF2B5EF4-FFF2-40B4-BE49-F238E27FC236}">
                <a16:creationId xmlns:a16="http://schemas.microsoft.com/office/drawing/2014/main" id="{24894B49-63B0-4805-8AC2-31E1FB0AC7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64367" y="1601034"/>
            <a:ext cx="1250279" cy="1250279"/>
          </a:xfrm>
          <a:prstGeom prst="rect">
            <a:avLst/>
          </a:prstGeom>
        </p:spPr>
      </p:pic>
      <p:pic>
        <p:nvPicPr>
          <p:cNvPr id="6" name="Grafik 5" descr="Männliches Profil">
            <a:extLst>
              <a:ext uri="{FF2B5EF4-FFF2-40B4-BE49-F238E27FC236}">
                <a16:creationId xmlns:a16="http://schemas.microsoft.com/office/drawing/2014/main" id="{35170C71-BD48-4C2C-BCB1-D840917E1EE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18644" y="1601033"/>
            <a:ext cx="1250279" cy="1250279"/>
          </a:xfrm>
          <a:prstGeom prst="rect">
            <a:avLst/>
          </a:prstGeom>
        </p:spPr>
      </p:pic>
      <p:pic>
        <p:nvPicPr>
          <p:cNvPr id="8" name="Grafik 7" descr="Trauben">
            <a:extLst>
              <a:ext uri="{FF2B5EF4-FFF2-40B4-BE49-F238E27FC236}">
                <a16:creationId xmlns:a16="http://schemas.microsoft.com/office/drawing/2014/main" id="{786B5C91-5697-4072-B96D-ED9B615B383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058521" y="2997014"/>
            <a:ext cx="653431" cy="653431"/>
          </a:xfrm>
          <a:prstGeom prst="rect">
            <a:avLst/>
          </a:prstGeom>
        </p:spPr>
      </p:pic>
      <p:pic>
        <p:nvPicPr>
          <p:cNvPr id="12" name="Grafik 11" descr="Trauben">
            <a:extLst>
              <a:ext uri="{FF2B5EF4-FFF2-40B4-BE49-F238E27FC236}">
                <a16:creationId xmlns:a16="http://schemas.microsoft.com/office/drawing/2014/main" id="{0EB2B068-9994-42E1-98C4-BE64DED0E0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95007" y="4061257"/>
            <a:ext cx="653431" cy="653431"/>
          </a:xfrm>
          <a:prstGeom prst="rect">
            <a:avLst/>
          </a:prstGeom>
        </p:spPr>
      </p:pic>
      <p:pic>
        <p:nvPicPr>
          <p:cNvPr id="14" name="Grafik 13" descr="Kirschen">
            <a:extLst>
              <a:ext uri="{FF2B5EF4-FFF2-40B4-BE49-F238E27FC236}">
                <a16:creationId xmlns:a16="http://schemas.microsoft.com/office/drawing/2014/main" id="{808612AD-598C-4E52-83FE-2BA55702542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817067" y="2997014"/>
            <a:ext cx="653431" cy="653431"/>
          </a:xfrm>
          <a:prstGeom prst="rect">
            <a:avLst/>
          </a:prstGeom>
        </p:spPr>
      </p:pic>
      <p:pic>
        <p:nvPicPr>
          <p:cNvPr id="15" name="Grafik 14" descr="Kirschen">
            <a:extLst>
              <a:ext uri="{FF2B5EF4-FFF2-40B4-BE49-F238E27FC236}">
                <a16:creationId xmlns:a16="http://schemas.microsoft.com/office/drawing/2014/main" id="{C5679114-18DA-47A3-A015-16D4D0BB54F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058521" y="4066002"/>
            <a:ext cx="653431" cy="653431"/>
          </a:xfrm>
          <a:prstGeom prst="rect">
            <a:avLst/>
          </a:prstGeom>
        </p:spPr>
      </p:pic>
      <p:pic>
        <p:nvPicPr>
          <p:cNvPr id="13" name="Grafik 12" descr="Weibliches Profil">
            <a:extLst>
              <a:ext uri="{FF2B5EF4-FFF2-40B4-BE49-F238E27FC236}">
                <a16:creationId xmlns:a16="http://schemas.microsoft.com/office/drawing/2014/main" id="{3403DE7E-702A-4AA7-88DC-48390BE857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196581" y="1601032"/>
            <a:ext cx="1250279" cy="1250279"/>
          </a:xfrm>
          <a:prstGeom prst="rect">
            <a:avLst/>
          </a:prstGeom>
        </p:spPr>
      </p:pic>
      <p:pic>
        <p:nvPicPr>
          <p:cNvPr id="5" name="Grafik 4" descr="Apfel">
            <a:extLst>
              <a:ext uri="{FF2B5EF4-FFF2-40B4-BE49-F238E27FC236}">
                <a16:creationId xmlns:a16="http://schemas.microsoft.com/office/drawing/2014/main" id="{A5EF927E-FEE7-44F8-A4EA-E8BF4CBD6C0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495006" y="2997014"/>
            <a:ext cx="653431" cy="653431"/>
          </a:xfrm>
          <a:prstGeom prst="rect">
            <a:avLst/>
          </a:prstGeom>
        </p:spPr>
      </p:pic>
      <p:pic>
        <p:nvPicPr>
          <p:cNvPr id="18" name="Grafik 17" descr="Apfel">
            <a:extLst>
              <a:ext uri="{FF2B5EF4-FFF2-40B4-BE49-F238E27FC236}">
                <a16:creationId xmlns:a16="http://schemas.microsoft.com/office/drawing/2014/main" id="{55147741-6B71-494D-8AB8-479DFECA10A2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821780" y="4061257"/>
            <a:ext cx="653431" cy="653431"/>
          </a:xfrm>
          <a:prstGeom prst="rect">
            <a:avLst/>
          </a:prstGeom>
        </p:spPr>
      </p:pic>
      <p:sp>
        <p:nvSpPr>
          <p:cNvPr id="19" name="Textfeld 18">
            <a:extLst>
              <a:ext uri="{FF2B5EF4-FFF2-40B4-BE49-F238E27FC236}">
                <a16:creationId xmlns:a16="http://schemas.microsoft.com/office/drawing/2014/main" id="{30EE6521-7BD4-4603-80D0-2610636D1C3D}"/>
              </a:ext>
            </a:extLst>
          </p:cNvPr>
          <p:cNvSpPr txBox="1"/>
          <p:nvPr/>
        </p:nvSpPr>
        <p:spPr>
          <a:xfrm>
            <a:off x="259361" y="3139063"/>
            <a:ext cx="1489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Angebot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16D2B404-1F3D-4199-A1BF-1D77E8870527}"/>
              </a:ext>
            </a:extLst>
          </p:cNvPr>
          <p:cNvSpPr txBox="1"/>
          <p:nvPr/>
        </p:nvSpPr>
        <p:spPr>
          <a:xfrm>
            <a:off x="259360" y="4203306"/>
            <a:ext cx="1489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Nachfrage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025A7231-956D-4D36-B699-5F19670EB9F8}"/>
              </a:ext>
            </a:extLst>
          </p:cNvPr>
          <p:cNvSpPr txBox="1"/>
          <p:nvPr/>
        </p:nvSpPr>
        <p:spPr>
          <a:xfrm>
            <a:off x="2232836" y="227616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25172640-22D6-4256-9CDB-4205D1862290}"/>
              </a:ext>
            </a:extLst>
          </p:cNvPr>
          <p:cNvSpPr txBox="1"/>
          <p:nvPr/>
        </p:nvSpPr>
        <p:spPr>
          <a:xfrm>
            <a:off x="3991382" y="227616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CC3A8723-2515-4757-83B9-8AD8F60C6D6E}"/>
              </a:ext>
            </a:extLst>
          </p:cNvPr>
          <p:cNvSpPr txBox="1"/>
          <p:nvPr/>
        </p:nvSpPr>
        <p:spPr>
          <a:xfrm>
            <a:off x="5669320" y="227616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C</a:t>
            </a:r>
          </a:p>
        </p:txBody>
      </p:sp>
      <p:pic>
        <p:nvPicPr>
          <p:cNvPr id="24" name="Grafik 23" descr="Euro">
            <a:hlinkClick r:id="rId17" action="ppaction://hlinksldjump"/>
            <a:extLst>
              <a:ext uri="{FF2B5EF4-FFF2-40B4-BE49-F238E27FC236}">
                <a16:creationId xmlns:a16="http://schemas.microsoft.com/office/drawing/2014/main" id="{DA20F1A8-C50B-40DB-8383-D3CFEE7F909D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8175812" y="80150"/>
            <a:ext cx="653431" cy="653431"/>
          </a:xfrm>
          <a:prstGeom prst="rect">
            <a:avLst/>
          </a:prstGeom>
        </p:spPr>
      </p:pic>
      <p:sp>
        <p:nvSpPr>
          <p:cNvPr id="3" name="Rechteck 2">
            <a:hlinkClick r:id="rId20" action="ppaction://hlinksldjump"/>
            <a:extLst>
              <a:ext uri="{FF2B5EF4-FFF2-40B4-BE49-F238E27FC236}">
                <a16:creationId xmlns:a16="http://schemas.microsoft.com/office/drawing/2014/main" id="{F60ECC03-6A43-4D7F-8088-5E0116ED9D17}"/>
              </a:ext>
            </a:extLst>
          </p:cNvPr>
          <p:cNvSpPr/>
          <p:nvPr/>
        </p:nvSpPr>
        <p:spPr>
          <a:xfrm>
            <a:off x="7036022" y="2838179"/>
            <a:ext cx="1810871" cy="65343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 willigt ein</a:t>
            </a:r>
          </a:p>
        </p:txBody>
      </p:sp>
      <p:sp>
        <p:nvSpPr>
          <p:cNvPr id="26" name="Rechteck 25">
            <a:hlinkClick r:id="rId21" action="ppaction://hlinksldjump"/>
            <a:extLst>
              <a:ext uri="{FF2B5EF4-FFF2-40B4-BE49-F238E27FC236}">
                <a16:creationId xmlns:a16="http://schemas.microsoft.com/office/drawing/2014/main" id="{D5898197-92BC-4C7C-9C76-F4D5C4FD94F9}"/>
              </a:ext>
            </a:extLst>
          </p:cNvPr>
          <p:cNvSpPr/>
          <p:nvPr/>
        </p:nvSpPr>
        <p:spPr>
          <a:xfrm>
            <a:off x="7036022" y="3811716"/>
            <a:ext cx="1810871" cy="65343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 willigt </a:t>
            </a:r>
            <a:r>
              <a:rPr lang="de-DE" b="1" dirty="0"/>
              <a:t>nicht</a:t>
            </a:r>
            <a:r>
              <a:rPr lang="de-DE" dirty="0"/>
              <a:t> ein</a:t>
            </a:r>
          </a:p>
        </p:txBody>
      </p:sp>
      <p:pic>
        <p:nvPicPr>
          <p:cNvPr id="11" name="Grafik 10" descr="Fragezeichen">
            <a:extLst>
              <a:ext uri="{FF2B5EF4-FFF2-40B4-BE49-F238E27FC236}">
                <a16:creationId xmlns:a16="http://schemas.microsoft.com/office/drawing/2014/main" id="{CBF686B2-1AEC-42F6-8184-F57779BDA9F2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128331" y="1156387"/>
            <a:ext cx="515083" cy="515083"/>
          </a:xfrm>
          <a:prstGeom prst="rect">
            <a:avLst/>
          </a:prstGeom>
        </p:spPr>
      </p:pic>
      <p:pic>
        <p:nvPicPr>
          <p:cNvPr id="28" name="Grafik 27" descr="Häkchen">
            <a:extLst>
              <a:ext uri="{FF2B5EF4-FFF2-40B4-BE49-F238E27FC236}">
                <a16:creationId xmlns:a16="http://schemas.microsoft.com/office/drawing/2014/main" id="{FB4B4787-5444-4EE9-83D2-2B9F0BB80F76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3916771" y="1156387"/>
            <a:ext cx="515083" cy="51508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61718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eschreibung 1"/>
          <p:cNvSpPr txBox="1"/>
          <p:nvPr/>
        </p:nvSpPr>
        <p:spPr>
          <a:xfrm>
            <a:off x="2335304" y="4290371"/>
            <a:ext cx="4473389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Schade, leider ist kein Tausch zu Stande gekommen.</a:t>
            </a:r>
            <a:br>
              <a:rPr lang="de-DE" sz="1600" dirty="0"/>
            </a:br>
            <a:br>
              <a:rPr lang="de-DE" sz="1600" dirty="0"/>
            </a:br>
            <a:r>
              <a:rPr lang="de-DE" sz="1600" dirty="0"/>
              <a:t>Vielleicht findest du ja einen anderen Tauschpartner ?</a:t>
            </a:r>
          </a:p>
          <a:p>
            <a:endParaRPr lang="de-DE" sz="1100" dirty="0"/>
          </a:p>
          <a:p>
            <a:endParaRPr lang="en-US" sz="1100" dirty="0"/>
          </a:p>
        </p:txBody>
      </p:sp>
      <p:sp>
        <p:nvSpPr>
          <p:cNvPr id="9" name="Jahreszahl 1980"/>
          <p:cNvSpPr txBox="1"/>
          <p:nvPr/>
        </p:nvSpPr>
        <p:spPr>
          <a:xfrm>
            <a:off x="3019996" y="1118177"/>
            <a:ext cx="31040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Gescheitert</a:t>
            </a:r>
            <a:endParaRPr lang="en-US" sz="44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" name="Punkt"/>
          <p:cNvSpPr/>
          <p:nvPr/>
        </p:nvSpPr>
        <p:spPr>
          <a:xfrm>
            <a:off x="2276874" y="6324600"/>
            <a:ext cx="346295" cy="34629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Grafik 23" descr="Euro">
            <a:hlinkClick r:id="rId4" action="ppaction://hlinksldjump"/>
            <a:extLst>
              <a:ext uri="{FF2B5EF4-FFF2-40B4-BE49-F238E27FC236}">
                <a16:creationId xmlns:a16="http://schemas.microsoft.com/office/drawing/2014/main" id="{DA20F1A8-C50B-40DB-8383-D3CFEE7F909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175812" y="80150"/>
            <a:ext cx="653431" cy="653431"/>
          </a:xfrm>
          <a:prstGeom prst="rect">
            <a:avLst/>
          </a:prstGeom>
        </p:spPr>
      </p:pic>
      <p:pic>
        <p:nvPicPr>
          <p:cNvPr id="11" name="Grafik 10" descr="Weinendes Gesicht ohne Füllung">
            <a:extLst>
              <a:ext uri="{FF2B5EF4-FFF2-40B4-BE49-F238E27FC236}">
                <a16:creationId xmlns:a16="http://schemas.microsoft.com/office/drawing/2014/main" id="{F694247E-0D1F-4265-AB7E-0815B49FFF1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825326" y="2539148"/>
            <a:ext cx="1493346" cy="149334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75784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eschreibung 1"/>
          <p:cNvSpPr txBox="1"/>
          <p:nvPr/>
        </p:nvSpPr>
        <p:spPr>
          <a:xfrm>
            <a:off x="6950858" y="1887618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Doch, wie geht es nun weiter? </a:t>
            </a:r>
          </a:p>
          <a:p>
            <a:endParaRPr lang="de-DE" sz="1100" dirty="0"/>
          </a:p>
          <a:p>
            <a:endParaRPr lang="en-US" sz="1100" dirty="0"/>
          </a:p>
        </p:txBody>
      </p:sp>
      <p:sp>
        <p:nvSpPr>
          <p:cNvPr id="9" name="Jahreszahl 1980"/>
          <p:cNvSpPr txBox="1"/>
          <p:nvPr/>
        </p:nvSpPr>
        <p:spPr>
          <a:xfrm>
            <a:off x="408865" y="5110177"/>
            <a:ext cx="87201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accent3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Juhu, der </a:t>
            </a:r>
            <a:r>
              <a:rPr lang="en-US" sz="4400" dirty="0" err="1">
                <a:solidFill>
                  <a:schemeClr val="accent3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Tausch</a:t>
            </a:r>
            <a:r>
              <a:rPr lang="en-US" sz="4400" dirty="0">
                <a:solidFill>
                  <a:schemeClr val="accent3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hat </a:t>
            </a:r>
            <a:r>
              <a:rPr lang="en-US" sz="4400" dirty="0" err="1">
                <a:solidFill>
                  <a:schemeClr val="accent3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fuktioniert</a:t>
            </a:r>
            <a:r>
              <a:rPr lang="en-US" sz="4400" dirty="0">
                <a:solidFill>
                  <a:schemeClr val="accent3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!</a:t>
            </a:r>
          </a:p>
        </p:txBody>
      </p:sp>
      <p:sp>
        <p:nvSpPr>
          <p:cNvPr id="2" name="Punkt"/>
          <p:cNvSpPr/>
          <p:nvPr/>
        </p:nvSpPr>
        <p:spPr>
          <a:xfrm>
            <a:off x="2276874" y="6324600"/>
            <a:ext cx="346295" cy="34629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fik 3" descr="Weibliches Profil">
            <a:extLst>
              <a:ext uri="{FF2B5EF4-FFF2-40B4-BE49-F238E27FC236}">
                <a16:creationId xmlns:a16="http://schemas.microsoft.com/office/drawing/2014/main" id="{24894B49-63B0-4805-8AC2-31E1FB0AC7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64367" y="1601034"/>
            <a:ext cx="1250279" cy="1250279"/>
          </a:xfrm>
          <a:prstGeom prst="rect">
            <a:avLst/>
          </a:prstGeom>
        </p:spPr>
      </p:pic>
      <p:pic>
        <p:nvPicPr>
          <p:cNvPr id="6" name="Grafik 5" descr="Männliches Profil">
            <a:extLst>
              <a:ext uri="{FF2B5EF4-FFF2-40B4-BE49-F238E27FC236}">
                <a16:creationId xmlns:a16="http://schemas.microsoft.com/office/drawing/2014/main" id="{35170C71-BD48-4C2C-BCB1-D840917E1EE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18644" y="1601033"/>
            <a:ext cx="1250279" cy="1250279"/>
          </a:xfrm>
          <a:prstGeom prst="rect">
            <a:avLst/>
          </a:prstGeom>
        </p:spPr>
      </p:pic>
      <p:pic>
        <p:nvPicPr>
          <p:cNvPr id="8" name="Grafik 7" descr="Trauben">
            <a:extLst>
              <a:ext uri="{FF2B5EF4-FFF2-40B4-BE49-F238E27FC236}">
                <a16:creationId xmlns:a16="http://schemas.microsoft.com/office/drawing/2014/main" id="{786B5C91-5697-4072-B96D-ED9B615B383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058521" y="2997014"/>
            <a:ext cx="653431" cy="653431"/>
          </a:xfrm>
          <a:prstGeom prst="rect">
            <a:avLst/>
          </a:prstGeom>
        </p:spPr>
      </p:pic>
      <p:pic>
        <p:nvPicPr>
          <p:cNvPr id="12" name="Grafik 11" descr="Trauben">
            <a:extLst>
              <a:ext uri="{FF2B5EF4-FFF2-40B4-BE49-F238E27FC236}">
                <a16:creationId xmlns:a16="http://schemas.microsoft.com/office/drawing/2014/main" id="{0EB2B068-9994-42E1-98C4-BE64DED0E0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95007" y="4061257"/>
            <a:ext cx="653431" cy="653431"/>
          </a:xfrm>
          <a:prstGeom prst="rect">
            <a:avLst/>
          </a:prstGeom>
        </p:spPr>
      </p:pic>
      <p:pic>
        <p:nvPicPr>
          <p:cNvPr id="14" name="Grafik 13" descr="Kirschen">
            <a:extLst>
              <a:ext uri="{FF2B5EF4-FFF2-40B4-BE49-F238E27FC236}">
                <a16:creationId xmlns:a16="http://schemas.microsoft.com/office/drawing/2014/main" id="{808612AD-598C-4E52-83FE-2BA55702542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817067" y="2997014"/>
            <a:ext cx="653431" cy="653431"/>
          </a:xfrm>
          <a:prstGeom prst="rect">
            <a:avLst/>
          </a:prstGeom>
        </p:spPr>
      </p:pic>
      <p:pic>
        <p:nvPicPr>
          <p:cNvPr id="15" name="Grafik 14" descr="Kirschen">
            <a:extLst>
              <a:ext uri="{FF2B5EF4-FFF2-40B4-BE49-F238E27FC236}">
                <a16:creationId xmlns:a16="http://schemas.microsoft.com/office/drawing/2014/main" id="{C5679114-18DA-47A3-A015-16D4D0BB54F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058521" y="4066002"/>
            <a:ext cx="653431" cy="653431"/>
          </a:xfrm>
          <a:prstGeom prst="rect">
            <a:avLst/>
          </a:prstGeom>
        </p:spPr>
      </p:pic>
      <p:pic>
        <p:nvPicPr>
          <p:cNvPr id="13" name="Grafik 12" descr="Weibliches Profil">
            <a:extLst>
              <a:ext uri="{FF2B5EF4-FFF2-40B4-BE49-F238E27FC236}">
                <a16:creationId xmlns:a16="http://schemas.microsoft.com/office/drawing/2014/main" id="{3403DE7E-702A-4AA7-88DC-48390BE857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196581" y="1601032"/>
            <a:ext cx="1250279" cy="1250279"/>
          </a:xfrm>
          <a:prstGeom prst="rect">
            <a:avLst/>
          </a:prstGeom>
        </p:spPr>
      </p:pic>
      <p:pic>
        <p:nvPicPr>
          <p:cNvPr id="5" name="Grafik 4" descr="Apfel">
            <a:extLst>
              <a:ext uri="{FF2B5EF4-FFF2-40B4-BE49-F238E27FC236}">
                <a16:creationId xmlns:a16="http://schemas.microsoft.com/office/drawing/2014/main" id="{A5EF927E-FEE7-44F8-A4EA-E8BF4CBD6C0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495006" y="2997014"/>
            <a:ext cx="653431" cy="653431"/>
          </a:xfrm>
          <a:prstGeom prst="rect">
            <a:avLst/>
          </a:prstGeom>
        </p:spPr>
      </p:pic>
      <p:pic>
        <p:nvPicPr>
          <p:cNvPr id="18" name="Grafik 17" descr="Apfel">
            <a:extLst>
              <a:ext uri="{FF2B5EF4-FFF2-40B4-BE49-F238E27FC236}">
                <a16:creationId xmlns:a16="http://schemas.microsoft.com/office/drawing/2014/main" id="{55147741-6B71-494D-8AB8-479DFECA10A2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821780" y="4061257"/>
            <a:ext cx="653431" cy="653431"/>
          </a:xfrm>
          <a:prstGeom prst="rect">
            <a:avLst/>
          </a:prstGeom>
        </p:spPr>
      </p:pic>
      <p:sp>
        <p:nvSpPr>
          <p:cNvPr id="19" name="Textfeld 18">
            <a:extLst>
              <a:ext uri="{FF2B5EF4-FFF2-40B4-BE49-F238E27FC236}">
                <a16:creationId xmlns:a16="http://schemas.microsoft.com/office/drawing/2014/main" id="{30EE6521-7BD4-4603-80D0-2610636D1C3D}"/>
              </a:ext>
            </a:extLst>
          </p:cNvPr>
          <p:cNvSpPr txBox="1"/>
          <p:nvPr/>
        </p:nvSpPr>
        <p:spPr>
          <a:xfrm>
            <a:off x="259361" y="3139063"/>
            <a:ext cx="1489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Angebot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16D2B404-1F3D-4199-A1BF-1D77E8870527}"/>
              </a:ext>
            </a:extLst>
          </p:cNvPr>
          <p:cNvSpPr txBox="1"/>
          <p:nvPr/>
        </p:nvSpPr>
        <p:spPr>
          <a:xfrm>
            <a:off x="259360" y="4203306"/>
            <a:ext cx="1489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Nachfrage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025A7231-956D-4D36-B699-5F19670EB9F8}"/>
              </a:ext>
            </a:extLst>
          </p:cNvPr>
          <p:cNvSpPr txBox="1"/>
          <p:nvPr/>
        </p:nvSpPr>
        <p:spPr>
          <a:xfrm>
            <a:off x="2232836" y="227616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25172640-22D6-4256-9CDB-4205D1862290}"/>
              </a:ext>
            </a:extLst>
          </p:cNvPr>
          <p:cNvSpPr txBox="1"/>
          <p:nvPr/>
        </p:nvSpPr>
        <p:spPr>
          <a:xfrm>
            <a:off x="3991382" y="227616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CC3A8723-2515-4757-83B9-8AD8F60C6D6E}"/>
              </a:ext>
            </a:extLst>
          </p:cNvPr>
          <p:cNvSpPr txBox="1"/>
          <p:nvPr/>
        </p:nvSpPr>
        <p:spPr>
          <a:xfrm>
            <a:off x="5669320" y="227616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C</a:t>
            </a:r>
          </a:p>
        </p:txBody>
      </p:sp>
      <p:pic>
        <p:nvPicPr>
          <p:cNvPr id="24" name="Grafik 23" descr="Euro">
            <a:hlinkClick r:id="rId17" action="ppaction://hlinksldjump"/>
            <a:extLst>
              <a:ext uri="{FF2B5EF4-FFF2-40B4-BE49-F238E27FC236}">
                <a16:creationId xmlns:a16="http://schemas.microsoft.com/office/drawing/2014/main" id="{DA20F1A8-C50B-40DB-8383-D3CFEE7F909D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8175812" y="80150"/>
            <a:ext cx="653431" cy="653431"/>
          </a:xfrm>
          <a:prstGeom prst="rect">
            <a:avLst/>
          </a:prstGeom>
        </p:spPr>
      </p:pic>
      <p:sp>
        <p:nvSpPr>
          <p:cNvPr id="3" name="Rechteck 2">
            <a:hlinkClick r:id="rId20" action="ppaction://hlinksldjump"/>
            <a:extLst>
              <a:ext uri="{FF2B5EF4-FFF2-40B4-BE49-F238E27FC236}">
                <a16:creationId xmlns:a16="http://schemas.microsoft.com/office/drawing/2014/main" id="{F60ECC03-6A43-4D7F-8088-5E0116ED9D17}"/>
              </a:ext>
            </a:extLst>
          </p:cNvPr>
          <p:cNvSpPr/>
          <p:nvPr/>
        </p:nvSpPr>
        <p:spPr>
          <a:xfrm>
            <a:off x="7036022" y="2838179"/>
            <a:ext cx="1810871" cy="81226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Sammele Informationen über C</a:t>
            </a:r>
          </a:p>
        </p:txBody>
      </p:sp>
      <p:sp>
        <p:nvSpPr>
          <p:cNvPr id="27" name="Pfeil: nach rechts gekrümmt 26">
            <a:extLst>
              <a:ext uri="{FF2B5EF4-FFF2-40B4-BE49-F238E27FC236}">
                <a16:creationId xmlns:a16="http://schemas.microsoft.com/office/drawing/2014/main" id="{93AFFFDE-237D-421E-89D4-8D6588BF99D8}"/>
              </a:ext>
            </a:extLst>
          </p:cNvPr>
          <p:cNvSpPr/>
          <p:nvPr/>
        </p:nvSpPr>
        <p:spPr>
          <a:xfrm rot="16200000">
            <a:off x="3085195" y="3086604"/>
            <a:ext cx="358627" cy="1453746"/>
          </a:xfrm>
          <a:prstGeom prst="curvedRightArrow">
            <a:avLst>
              <a:gd name="adj1" fmla="val 25000"/>
              <a:gd name="adj2" fmla="val 49848"/>
              <a:gd name="adj3" fmla="val 3932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8" name="Pfeil: nach rechts gekrümmt 27">
            <a:extLst>
              <a:ext uri="{FF2B5EF4-FFF2-40B4-BE49-F238E27FC236}">
                <a16:creationId xmlns:a16="http://schemas.microsoft.com/office/drawing/2014/main" id="{A887D1A9-F600-4406-BABC-BD1DAACC2403}"/>
              </a:ext>
            </a:extLst>
          </p:cNvPr>
          <p:cNvSpPr/>
          <p:nvPr/>
        </p:nvSpPr>
        <p:spPr>
          <a:xfrm rot="5400000">
            <a:off x="3061531" y="2158673"/>
            <a:ext cx="358627" cy="1453746"/>
          </a:xfrm>
          <a:prstGeom prst="curvedRightArrow">
            <a:avLst>
              <a:gd name="adj1" fmla="val 25000"/>
              <a:gd name="adj2" fmla="val 49848"/>
              <a:gd name="adj3" fmla="val 3932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pic>
        <p:nvPicPr>
          <p:cNvPr id="30" name="Grafik 29" descr="Häkchen">
            <a:extLst>
              <a:ext uri="{FF2B5EF4-FFF2-40B4-BE49-F238E27FC236}">
                <a16:creationId xmlns:a16="http://schemas.microsoft.com/office/drawing/2014/main" id="{687365EE-4A15-409B-B768-9D1B59D79CAF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3896526" y="1085949"/>
            <a:ext cx="515083" cy="515083"/>
          </a:xfrm>
          <a:prstGeom prst="rect">
            <a:avLst/>
          </a:prstGeom>
        </p:spPr>
      </p:pic>
      <p:pic>
        <p:nvPicPr>
          <p:cNvPr id="31" name="Grafik 30" descr="Häkchen">
            <a:extLst>
              <a:ext uri="{FF2B5EF4-FFF2-40B4-BE49-F238E27FC236}">
                <a16:creationId xmlns:a16="http://schemas.microsoft.com/office/drawing/2014/main" id="{50349D92-F88D-4D6A-8613-2EDEBE73BC95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2127694" y="1085949"/>
            <a:ext cx="515083" cy="51508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62449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eschreibung 1"/>
          <p:cNvSpPr txBox="1"/>
          <p:nvPr/>
        </p:nvSpPr>
        <p:spPr>
          <a:xfrm>
            <a:off x="6950858" y="1887618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Wähle eine der Möglichkeiten</a:t>
            </a:r>
          </a:p>
          <a:p>
            <a:endParaRPr lang="de-DE" sz="1100" dirty="0"/>
          </a:p>
          <a:p>
            <a:endParaRPr lang="en-US" sz="1100" dirty="0"/>
          </a:p>
        </p:txBody>
      </p:sp>
      <p:sp>
        <p:nvSpPr>
          <p:cNvPr id="2" name="Punkt"/>
          <p:cNvSpPr/>
          <p:nvPr/>
        </p:nvSpPr>
        <p:spPr>
          <a:xfrm>
            <a:off x="2276874" y="6324600"/>
            <a:ext cx="346295" cy="34629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fik 3" descr="Weibliches Profil">
            <a:extLst>
              <a:ext uri="{FF2B5EF4-FFF2-40B4-BE49-F238E27FC236}">
                <a16:creationId xmlns:a16="http://schemas.microsoft.com/office/drawing/2014/main" id="{24894B49-63B0-4805-8AC2-31E1FB0AC7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64367" y="1601034"/>
            <a:ext cx="1250279" cy="1250279"/>
          </a:xfrm>
          <a:prstGeom prst="rect">
            <a:avLst/>
          </a:prstGeom>
        </p:spPr>
      </p:pic>
      <p:pic>
        <p:nvPicPr>
          <p:cNvPr id="6" name="Grafik 5" descr="Männliches Profil">
            <a:extLst>
              <a:ext uri="{FF2B5EF4-FFF2-40B4-BE49-F238E27FC236}">
                <a16:creationId xmlns:a16="http://schemas.microsoft.com/office/drawing/2014/main" id="{35170C71-BD48-4C2C-BCB1-D840917E1EE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18644" y="1601033"/>
            <a:ext cx="1250279" cy="1250279"/>
          </a:xfrm>
          <a:prstGeom prst="rect">
            <a:avLst/>
          </a:prstGeom>
        </p:spPr>
      </p:pic>
      <p:pic>
        <p:nvPicPr>
          <p:cNvPr id="8" name="Grafik 7" descr="Trauben">
            <a:extLst>
              <a:ext uri="{FF2B5EF4-FFF2-40B4-BE49-F238E27FC236}">
                <a16:creationId xmlns:a16="http://schemas.microsoft.com/office/drawing/2014/main" id="{786B5C91-5697-4072-B96D-ED9B615B383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817066" y="2997014"/>
            <a:ext cx="653431" cy="653431"/>
          </a:xfrm>
          <a:prstGeom prst="rect">
            <a:avLst/>
          </a:prstGeom>
        </p:spPr>
      </p:pic>
      <p:pic>
        <p:nvPicPr>
          <p:cNvPr id="12" name="Grafik 11" descr="Trauben">
            <a:extLst>
              <a:ext uri="{FF2B5EF4-FFF2-40B4-BE49-F238E27FC236}">
                <a16:creationId xmlns:a16="http://schemas.microsoft.com/office/drawing/2014/main" id="{0EB2B068-9994-42E1-98C4-BE64DED0E0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95007" y="4061257"/>
            <a:ext cx="653431" cy="653431"/>
          </a:xfrm>
          <a:prstGeom prst="rect">
            <a:avLst/>
          </a:prstGeom>
        </p:spPr>
      </p:pic>
      <p:pic>
        <p:nvPicPr>
          <p:cNvPr id="14" name="Grafik 13" descr="Kirschen">
            <a:extLst>
              <a:ext uri="{FF2B5EF4-FFF2-40B4-BE49-F238E27FC236}">
                <a16:creationId xmlns:a16="http://schemas.microsoft.com/office/drawing/2014/main" id="{808612AD-598C-4E52-83FE-2BA55702542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058521" y="2997014"/>
            <a:ext cx="653431" cy="653431"/>
          </a:xfrm>
          <a:prstGeom prst="rect">
            <a:avLst/>
          </a:prstGeom>
        </p:spPr>
      </p:pic>
      <p:pic>
        <p:nvPicPr>
          <p:cNvPr id="15" name="Grafik 14" descr="Kirschen">
            <a:extLst>
              <a:ext uri="{FF2B5EF4-FFF2-40B4-BE49-F238E27FC236}">
                <a16:creationId xmlns:a16="http://schemas.microsoft.com/office/drawing/2014/main" id="{C5679114-18DA-47A3-A015-16D4D0BB54F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058521" y="4066002"/>
            <a:ext cx="653431" cy="653431"/>
          </a:xfrm>
          <a:prstGeom prst="rect">
            <a:avLst/>
          </a:prstGeom>
        </p:spPr>
      </p:pic>
      <p:pic>
        <p:nvPicPr>
          <p:cNvPr id="13" name="Grafik 12" descr="Weibliches Profil">
            <a:extLst>
              <a:ext uri="{FF2B5EF4-FFF2-40B4-BE49-F238E27FC236}">
                <a16:creationId xmlns:a16="http://schemas.microsoft.com/office/drawing/2014/main" id="{3403DE7E-702A-4AA7-88DC-48390BE857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196581" y="1601032"/>
            <a:ext cx="1250279" cy="1250279"/>
          </a:xfrm>
          <a:prstGeom prst="rect">
            <a:avLst/>
          </a:prstGeom>
        </p:spPr>
      </p:pic>
      <p:pic>
        <p:nvPicPr>
          <p:cNvPr id="5" name="Grafik 4" descr="Apfel">
            <a:extLst>
              <a:ext uri="{FF2B5EF4-FFF2-40B4-BE49-F238E27FC236}">
                <a16:creationId xmlns:a16="http://schemas.microsoft.com/office/drawing/2014/main" id="{A5EF927E-FEE7-44F8-A4EA-E8BF4CBD6C0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495006" y="2997014"/>
            <a:ext cx="653431" cy="653431"/>
          </a:xfrm>
          <a:prstGeom prst="rect">
            <a:avLst/>
          </a:prstGeom>
        </p:spPr>
      </p:pic>
      <p:pic>
        <p:nvPicPr>
          <p:cNvPr id="18" name="Grafik 17" descr="Apfel">
            <a:extLst>
              <a:ext uri="{FF2B5EF4-FFF2-40B4-BE49-F238E27FC236}">
                <a16:creationId xmlns:a16="http://schemas.microsoft.com/office/drawing/2014/main" id="{55147741-6B71-494D-8AB8-479DFECA10A2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821780" y="4061257"/>
            <a:ext cx="653431" cy="653431"/>
          </a:xfrm>
          <a:prstGeom prst="rect">
            <a:avLst/>
          </a:prstGeom>
        </p:spPr>
      </p:pic>
      <p:sp>
        <p:nvSpPr>
          <p:cNvPr id="19" name="Textfeld 18">
            <a:extLst>
              <a:ext uri="{FF2B5EF4-FFF2-40B4-BE49-F238E27FC236}">
                <a16:creationId xmlns:a16="http://schemas.microsoft.com/office/drawing/2014/main" id="{30EE6521-7BD4-4603-80D0-2610636D1C3D}"/>
              </a:ext>
            </a:extLst>
          </p:cNvPr>
          <p:cNvSpPr txBox="1"/>
          <p:nvPr/>
        </p:nvSpPr>
        <p:spPr>
          <a:xfrm>
            <a:off x="259361" y="3139063"/>
            <a:ext cx="1489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Angebot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16D2B404-1F3D-4199-A1BF-1D77E8870527}"/>
              </a:ext>
            </a:extLst>
          </p:cNvPr>
          <p:cNvSpPr txBox="1"/>
          <p:nvPr/>
        </p:nvSpPr>
        <p:spPr>
          <a:xfrm>
            <a:off x="259360" y="4203306"/>
            <a:ext cx="1489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Nachfrage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025A7231-956D-4D36-B699-5F19670EB9F8}"/>
              </a:ext>
            </a:extLst>
          </p:cNvPr>
          <p:cNvSpPr txBox="1"/>
          <p:nvPr/>
        </p:nvSpPr>
        <p:spPr>
          <a:xfrm>
            <a:off x="2232836" y="227616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25172640-22D6-4256-9CDB-4205D1862290}"/>
              </a:ext>
            </a:extLst>
          </p:cNvPr>
          <p:cNvSpPr txBox="1"/>
          <p:nvPr/>
        </p:nvSpPr>
        <p:spPr>
          <a:xfrm>
            <a:off x="3991382" y="227616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CC3A8723-2515-4757-83B9-8AD8F60C6D6E}"/>
              </a:ext>
            </a:extLst>
          </p:cNvPr>
          <p:cNvSpPr txBox="1"/>
          <p:nvPr/>
        </p:nvSpPr>
        <p:spPr>
          <a:xfrm>
            <a:off x="5669320" y="227616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C</a:t>
            </a:r>
          </a:p>
        </p:txBody>
      </p:sp>
      <p:pic>
        <p:nvPicPr>
          <p:cNvPr id="24" name="Grafik 23" descr="Euro">
            <a:hlinkClick r:id="rId17" action="ppaction://hlinksldjump"/>
            <a:extLst>
              <a:ext uri="{FF2B5EF4-FFF2-40B4-BE49-F238E27FC236}">
                <a16:creationId xmlns:a16="http://schemas.microsoft.com/office/drawing/2014/main" id="{DA20F1A8-C50B-40DB-8383-D3CFEE7F909D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8175812" y="80150"/>
            <a:ext cx="653431" cy="653431"/>
          </a:xfrm>
          <a:prstGeom prst="rect">
            <a:avLst/>
          </a:prstGeom>
        </p:spPr>
      </p:pic>
      <p:sp>
        <p:nvSpPr>
          <p:cNvPr id="3" name="Rechteck 2">
            <a:hlinkClick r:id="rId20" action="ppaction://hlinksldjump"/>
            <a:extLst>
              <a:ext uri="{FF2B5EF4-FFF2-40B4-BE49-F238E27FC236}">
                <a16:creationId xmlns:a16="http://schemas.microsoft.com/office/drawing/2014/main" id="{F60ECC03-6A43-4D7F-8088-5E0116ED9D17}"/>
              </a:ext>
            </a:extLst>
          </p:cNvPr>
          <p:cNvSpPr/>
          <p:nvPr/>
        </p:nvSpPr>
        <p:spPr>
          <a:xfrm>
            <a:off x="7036022" y="2838179"/>
            <a:ext cx="1810871" cy="65343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 will mit C tauschen</a:t>
            </a:r>
          </a:p>
        </p:txBody>
      </p:sp>
      <p:sp>
        <p:nvSpPr>
          <p:cNvPr id="26" name="Rechteck 25">
            <a:hlinkClick r:id="rId21" action="ppaction://hlinksldjump"/>
            <a:extLst>
              <a:ext uri="{FF2B5EF4-FFF2-40B4-BE49-F238E27FC236}">
                <a16:creationId xmlns:a16="http://schemas.microsoft.com/office/drawing/2014/main" id="{D5898197-92BC-4C7C-9C76-F4D5C4FD94F9}"/>
              </a:ext>
            </a:extLst>
          </p:cNvPr>
          <p:cNvSpPr/>
          <p:nvPr/>
        </p:nvSpPr>
        <p:spPr>
          <a:xfrm>
            <a:off x="7036022" y="3811716"/>
            <a:ext cx="1810871" cy="65343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 will </a:t>
            </a:r>
            <a:r>
              <a:rPr lang="de-DE" b="1" dirty="0"/>
              <a:t>nicht</a:t>
            </a:r>
            <a:r>
              <a:rPr lang="de-DE" dirty="0"/>
              <a:t> mit C tauschen</a:t>
            </a:r>
          </a:p>
        </p:txBody>
      </p:sp>
      <p:pic>
        <p:nvPicPr>
          <p:cNvPr id="27" name="Grafik 26" descr="Fragezeichen">
            <a:extLst>
              <a:ext uri="{FF2B5EF4-FFF2-40B4-BE49-F238E27FC236}">
                <a16:creationId xmlns:a16="http://schemas.microsoft.com/office/drawing/2014/main" id="{9F9F1D28-A1D7-43A6-A730-0ABB25B7AE9C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3886239" y="1111585"/>
            <a:ext cx="515083" cy="51508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12114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eschreibung 1"/>
          <p:cNvSpPr txBox="1"/>
          <p:nvPr/>
        </p:nvSpPr>
        <p:spPr>
          <a:xfrm>
            <a:off x="6950858" y="1887618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Wähle eine der Möglichkeiten</a:t>
            </a:r>
          </a:p>
          <a:p>
            <a:endParaRPr lang="de-DE" sz="1100" dirty="0"/>
          </a:p>
          <a:p>
            <a:endParaRPr lang="en-US" sz="1100" dirty="0"/>
          </a:p>
        </p:txBody>
      </p:sp>
      <p:sp>
        <p:nvSpPr>
          <p:cNvPr id="2" name="Punkt"/>
          <p:cNvSpPr/>
          <p:nvPr/>
        </p:nvSpPr>
        <p:spPr>
          <a:xfrm>
            <a:off x="2276874" y="6324600"/>
            <a:ext cx="346295" cy="34629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fik 3" descr="Weibliches Profil">
            <a:extLst>
              <a:ext uri="{FF2B5EF4-FFF2-40B4-BE49-F238E27FC236}">
                <a16:creationId xmlns:a16="http://schemas.microsoft.com/office/drawing/2014/main" id="{24894B49-63B0-4805-8AC2-31E1FB0AC7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64367" y="1601034"/>
            <a:ext cx="1250279" cy="1250279"/>
          </a:xfrm>
          <a:prstGeom prst="rect">
            <a:avLst/>
          </a:prstGeom>
        </p:spPr>
      </p:pic>
      <p:pic>
        <p:nvPicPr>
          <p:cNvPr id="6" name="Grafik 5" descr="Männliches Profil">
            <a:extLst>
              <a:ext uri="{FF2B5EF4-FFF2-40B4-BE49-F238E27FC236}">
                <a16:creationId xmlns:a16="http://schemas.microsoft.com/office/drawing/2014/main" id="{35170C71-BD48-4C2C-BCB1-D840917E1EE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18644" y="1601033"/>
            <a:ext cx="1250279" cy="1250279"/>
          </a:xfrm>
          <a:prstGeom prst="rect">
            <a:avLst/>
          </a:prstGeom>
        </p:spPr>
      </p:pic>
      <p:pic>
        <p:nvPicPr>
          <p:cNvPr id="8" name="Grafik 7" descr="Trauben">
            <a:extLst>
              <a:ext uri="{FF2B5EF4-FFF2-40B4-BE49-F238E27FC236}">
                <a16:creationId xmlns:a16="http://schemas.microsoft.com/office/drawing/2014/main" id="{786B5C91-5697-4072-B96D-ED9B615B383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817066" y="2997014"/>
            <a:ext cx="653431" cy="653431"/>
          </a:xfrm>
          <a:prstGeom prst="rect">
            <a:avLst/>
          </a:prstGeom>
        </p:spPr>
      </p:pic>
      <p:pic>
        <p:nvPicPr>
          <p:cNvPr id="12" name="Grafik 11" descr="Trauben">
            <a:extLst>
              <a:ext uri="{FF2B5EF4-FFF2-40B4-BE49-F238E27FC236}">
                <a16:creationId xmlns:a16="http://schemas.microsoft.com/office/drawing/2014/main" id="{0EB2B068-9994-42E1-98C4-BE64DED0E0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95007" y="4061257"/>
            <a:ext cx="653431" cy="653431"/>
          </a:xfrm>
          <a:prstGeom prst="rect">
            <a:avLst/>
          </a:prstGeom>
        </p:spPr>
      </p:pic>
      <p:pic>
        <p:nvPicPr>
          <p:cNvPr id="14" name="Grafik 13" descr="Kirschen">
            <a:extLst>
              <a:ext uri="{FF2B5EF4-FFF2-40B4-BE49-F238E27FC236}">
                <a16:creationId xmlns:a16="http://schemas.microsoft.com/office/drawing/2014/main" id="{808612AD-598C-4E52-83FE-2BA55702542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058521" y="2997014"/>
            <a:ext cx="653431" cy="653431"/>
          </a:xfrm>
          <a:prstGeom prst="rect">
            <a:avLst/>
          </a:prstGeom>
        </p:spPr>
      </p:pic>
      <p:pic>
        <p:nvPicPr>
          <p:cNvPr id="15" name="Grafik 14" descr="Kirschen">
            <a:extLst>
              <a:ext uri="{FF2B5EF4-FFF2-40B4-BE49-F238E27FC236}">
                <a16:creationId xmlns:a16="http://schemas.microsoft.com/office/drawing/2014/main" id="{C5679114-18DA-47A3-A015-16D4D0BB54F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058521" y="4066002"/>
            <a:ext cx="653431" cy="653431"/>
          </a:xfrm>
          <a:prstGeom prst="rect">
            <a:avLst/>
          </a:prstGeom>
        </p:spPr>
      </p:pic>
      <p:pic>
        <p:nvPicPr>
          <p:cNvPr id="13" name="Grafik 12" descr="Weibliches Profil">
            <a:extLst>
              <a:ext uri="{FF2B5EF4-FFF2-40B4-BE49-F238E27FC236}">
                <a16:creationId xmlns:a16="http://schemas.microsoft.com/office/drawing/2014/main" id="{3403DE7E-702A-4AA7-88DC-48390BE857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196581" y="1601032"/>
            <a:ext cx="1250279" cy="1250279"/>
          </a:xfrm>
          <a:prstGeom prst="rect">
            <a:avLst/>
          </a:prstGeom>
        </p:spPr>
      </p:pic>
      <p:pic>
        <p:nvPicPr>
          <p:cNvPr id="5" name="Grafik 4" descr="Apfel">
            <a:extLst>
              <a:ext uri="{FF2B5EF4-FFF2-40B4-BE49-F238E27FC236}">
                <a16:creationId xmlns:a16="http://schemas.microsoft.com/office/drawing/2014/main" id="{A5EF927E-FEE7-44F8-A4EA-E8BF4CBD6C0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495006" y="2997014"/>
            <a:ext cx="653431" cy="653431"/>
          </a:xfrm>
          <a:prstGeom prst="rect">
            <a:avLst/>
          </a:prstGeom>
        </p:spPr>
      </p:pic>
      <p:pic>
        <p:nvPicPr>
          <p:cNvPr id="18" name="Grafik 17" descr="Apfel">
            <a:extLst>
              <a:ext uri="{FF2B5EF4-FFF2-40B4-BE49-F238E27FC236}">
                <a16:creationId xmlns:a16="http://schemas.microsoft.com/office/drawing/2014/main" id="{55147741-6B71-494D-8AB8-479DFECA10A2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821780" y="4061257"/>
            <a:ext cx="653431" cy="653431"/>
          </a:xfrm>
          <a:prstGeom prst="rect">
            <a:avLst/>
          </a:prstGeom>
        </p:spPr>
      </p:pic>
      <p:sp>
        <p:nvSpPr>
          <p:cNvPr id="19" name="Textfeld 18">
            <a:extLst>
              <a:ext uri="{FF2B5EF4-FFF2-40B4-BE49-F238E27FC236}">
                <a16:creationId xmlns:a16="http://schemas.microsoft.com/office/drawing/2014/main" id="{30EE6521-7BD4-4603-80D0-2610636D1C3D}"/>
              </a:ext>
            </a:extLst>
          </p:cNvPr>
          <p:cNvSpPr txBox="1"/>
          <p:nvPr/>
        </p:nvSpPr>
        <p:spPr>
          <a:xfrm>
            <a:off x="259361" y="3139063"/>
            <a:ext cx="1489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Angebot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16D2B404-1F3D-4199-A1BF-1D77E8870527}"/>
              </a:ext>
            </a:extLst>
          </p:cNvPr>
          <p:cNvSpPr txBox="1"/>
          <p:nvPr/>
        </p:nvSpPr>
        <p:spPr>
          <a:xfrm>
            <a:off x="259360" y="4203306"/>
            <a:ext cx="1489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Nachfrage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025A7231-956D-4D36-B699-5F19670EB9F8}"/>
              </a:ext>
            </a:extLst>
          </p:cNvPr>
          <p:cNvSpPr txBox="1"/>
          <p:nvPr/>
        </p:nvSpPr>
        <p:spPr>
          <a:xfrm>
            <a:off x="2232836" y="227616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25172640-22D6-4256-9CDB-4205D1862290}"/>
              </a:ext>
            </a:extLst>
          </p:cNvPr>
          <p:cNvSpPr txBox="1"/>
          <p:nvPr/>
        </p:nvSpPr>
        <p:spPr>
          <a:xfrm>
            <a:off x="3991382" y="227616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CC3A8723-2515-4757-83B9-8AD8F60C6D6E}"/>
              </a:ext>
            </a:extLst>
          </p:cNvPr>
          <p:cNvSpPr txBox="1"/>
          <p:nvPr/>
        </p:nvSpPr>
        <p:spPr>
          <a:xfrm>
            <a:off x="5669320" y="227616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C</a:t>
            </a:r>
          </a:p>
        </p:txBody>
      </p:sp>
      <p:pic>
        <p:nvPicPr>
          <p:cNvPr id="24" name="Grafik 23" descr="Euro">
            <a:hlinkClick r:id="rId17" action="ppaction://hlinksldjump"/>
            <a:extLst>
              <a:ext uri="{FF2B5EF4-FFF2-40B4-BE49-F238E27FC236}">
                <a16:creationId xmlns:a16="http://schemas.microsoft.com/office/drawing/2014/main" id="{DA20F1A8-C50B-40DB-8383-D3CFEE7F909D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8175812" y="80150"/>
            <a:ext cx="653431" cy="653431"/>
          </a:xfrm>
          <a:prstGeom prst="rect">
            <a:avLst/>
          </a:prstGeom>
        </p:spPr>
      </p:pic>
      <p:sp>
        <p:nvSpPr>
          <p:cNvPr id="3" name="Rechteck 2">
            <a:hlinkClick r:id="rId20" action="ppaction://hlinksldjump"/>
            <a:extLst>
              <a:ext uri="{FF2B5EF4-FFF2-40B4-BE49-F238E27FC236}">
                <a16:creationId xmlns:a16="http://schemas.microsoft.com/office/drawing/2014/main" id="{F60ECC03-6A43-4D7F-8088-5E0116ED9D17}"/>
              </a:ext>
            </a:extLst>
          </p:cNvPr>
          <p:cNvSpPr/>
          <p:nvPr/>
        </p:nvSpPr>
        <p:spPr>
          <a:xfrm>
            <a:off x="7036022" y="2838179"/>
            <a:ext cx="1810871" cy="65343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 willigt ein</a:t>
            </a:r>
          </a:p>
        </p:txBody>
      </p:sp>
      <p:sp>
        <p:nvSpPr>
          <p:cNvPr id="26" name="Rechteck 25">
            <a:hlinkClick r:id="rId21" action="ppaction://hlinksldjump"/>
            <a:extLst>
              <a:ext uri="{FF2B5EF4-FFF2-40B4-BE49-F238E27FC236}">
                <a16:creationId xmlns:a16="http://schemas.microsoft.com/office/drawing/2014/main" id="{D5898197-92BC-4C7C-9C76-F4D5C4FD94F9}"/>
              </a:ext>
            </a:extLst>
          </p:cNvPr>
          <p:cNvSpPr/>
          <p:nvPr/>
        </p:nvSpPr>
        <p:spPr>
          <a:xfrm>
            <a:off x="7036022" y="3811716"/>
            <a:ext cx="1810871" cy="65343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 willig </a:t>
            </a:r>
            <a:r>
              <a:rPr lang="de-DE" b="1" dirty="0"/>
              <a:t>nicht</a:t>
            </a:r>
            <a:r>
              <a:rPr lang="de-DE" dirty="0"/>
              <a:t> ein </a:t>
            </a:r>
          </a:p>
        </p:txBody>
      </p:sp>
      <p:pic>
        <p:nvPicPr>
          <p:cNvPr id="27" name="Grafik 26" descr="Häkchen">
            <a:extLst>
              <a:ext uri="{FF2B5EF4-FFF2-40B4-BE49-F238E27FC236}">
                <a16:creationId xmlns:a16="http://schemas.microsoft.com/office/drawing/2014/main" id="{F2D49C31-8BD7-4E8E-9D22-33BE13E6E60D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3896526" y="1085949"/>
            <a:ext cx="515083" cy="515083"/>
          </a:xfrm>
          <a:prstGeom prst="rect">
            <a:avLst/>
          </a:prstGeom>
        </p:spPr>
      </p:pic>
      <p:pic>
        <p:nvPicPr>
          <p:cNvPr id="28" name="Grafik 27" descr="Fragezeichen">
            <a:extLst>
              <a:ext uri="{FF2B5EF4-FFF2-40B4-BE49-F238E27FC236}">
                <a16:creationId xmlns:a16="http://schemas.microsoft.com/office/drawing/2014/main" id="{955946EB-C983-4A35-B6DD-D778EE50FE77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5563484" y="1075612"/>
            <a:ext cx="515083" cy="51508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1571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6"/>
  <p:tag name="ARTICULATE_USED_LAYOUT" val="1"/>
  <p:tag name="ARTICULATE_NAV_LEVEL" val="1"/>
  <p:tag name="ARTICULATE_SLIDE_PRESENTER_GUID" val="d3318737-5b36-406f-aa1e-b978455c97f4"/>
  <p:tag name="ARTICULATE_SLIDE_PAUSE" val="1"/>
  <p:tag name="ARTICULATE_LOCK_SLIDE" val="0"/>
  <p:tag name="ARTICULATE_HIDE_SLIDE" val="0"/>
  <p:tag name="ARTICULATE_PLAYER_CONTROL_PREVIOUS" val="False"/>
  <p:tag name="ARTICULATE_PLAYER_CONTROL_NEXT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6"/>
  <p:tag name="ARTICULATE_USED_LAYOUT" val="1"/>
  <p:tag name="ARTICULATE_NAV_LEVEL" val="1"/>
  <p:tag name="ARTICULATE_SLIDE_PRESENTER_GUID" val="d3318737-5b36-406f-aa1e-b978455c97f4"/>
  <p:tag name="ARTICULATE_SLIDE_PAUSE" val="1"/>
  <p:tag name="ARTICULATE_LOCK_SLIDE" val="0"/>
  <p:tag name="ARTICULATE_HIDE_SLIDE" val="0"/>
  <p:tag name="ARTICULATE_PLAYER_CONTROL_PREVIOUS" val="False"/>
  <p:tag name="ARTICULATE_PLAYER_CONTROL_NEXT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6"/>
  <p:tag name="ARTICULATE_USED_LAYOUT" val="1"/>
  <p:tag name="ARTICULATE_NAV_LEVEL" val="1"/>
  <p:tag name="ARTICULATE_SLIDE_PRESENTER_GUID" val="d3318737-5b36-406f-aa1e-b978455c97f4"/>
  <p:tag name="ARTICULATE_SLIDE_PAUSE" val="1"/>
  <p:tag name="ARTICULATE_LOCK_SLIDE" val="0"/>
  <p:tag name="ARTICULATE_HIDE_SLIDE" val="0"/>
  <p:tag name="ARTICULATE_PLAYER_CONTROL_PREVIOUS" val="False"/>
  <p:tag name="ARTICULATE_PLAYER_CONTROL_NEXT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6"/>
  <p:tag name="ARTICULATE_USED_LAYOUT" val="1"/>
  <p:tag name="ARTICULATE_NAV_LEVEL" val="1"/>
  <p:tag name="ARTICULATE_SLIDE_PRESENTER_GUID" val="d3318737-5b36-406f-aa1e-b978455c97f4"/>
  <p:tag name="ARTICULATE_SLIDE_PAUSE" val="1"/>
  <p:tag name="ARTICULATE_LOCK_SLIDE" val="0"/>
  <p:tag name="ARTICULATE_HIDE_SLIDE" val="0"/>
  <p:tag name="ARTICULATE_PLAYER_CONTROL_PREVIOUS" val="False"/>
  <p:tag name="ARTICULATE_PLAYER_CONTROL_NEXT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6"/>
  <p:tag name="ARTICULATE_USED_LAYOUT" val="1"/>
  <p:tag name="ARTICULATE_NAV_LEVEL" val="1"/>
  <p:tag name="ARTICULATE_SLIDE_PRESENTER_GUID" val="d3318737-5b36-406f-aa1e-b978455c97f4"/>
  <p:tag name="ARTICULATE_SLIDE_PAUSE" val="1"/>
  <p:tag name="ARTICULATE_LOCK_SLIDE" val="0"/>
  <p:tag name="ARTICULATE_HIDE_SLIDE" val="0"/>
  <p:tag name="ARTICULATE_PLAYER_CONTROL_PREVIOUS" val="False"/>
  <p:tag name="ARTICULATE_PLAYER_CONTROL_NEXT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6"/>
  <p:tag name="ARTICULATE_USED_LAYOUT" val="1"/>
  <p:tag name="ARTICULATE_NAV_LEVEL" val="1"/>
  <p:tag name="ARTICULATE_SLIDE_PRESENTER_GUID" val="d3318737-5b36-406f-aa1e-b978455c97f4"/>
  <p:tag name="ARTICULATE_SLIDE_PAUSE" val="1"/>
  <p:tag name="ARTICULATE_LOCK_SLIDE" val="0"/>
  <p:tag name="ARTICULATE_HIDE_SLIDE" val="0"/>
  <p:tag name="ARTICULATE_PLAYER_CONTROL_PREVIOUS" val="False"/>
  <p:tag name="ARTICULATE_PLAYER_CONTROL_NEXT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6"/>
  <p:tag name="ARTICULATE_USED_LAYOUT" val="1"/>
  <p:tag name="ARTICULATE_NAV_LEVEL" val="1"/>
  <p:tag name="ARTICULATE_SLIDE_PRESENTER_GUID" val="d3318737-5b36-406f-aa1e-b978455c97f4"/>
  <p:tag name="ARTICULATE_SLIDE_PAUSE" val="1"/>
  <p:tag name="ARTICULATE_LOCK_SLIDE" val="0"/>
  <p:tag name="ARTICULATE_HIDE_SLIDE" val="0"/>
  <p:tag name="ARTICULATE_PLAYER_CONTROL_PREVIOUS" val="False"/>
  <p:tag name="ARTICULATE_PLAYER_CONTROL_NEXT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6"/>
  <p:tag name="ARTICULATE_USED_LAYOUT" val="1"/>
  <p:tag name="ARTICULATE_NAV_LEVEL" val="1"/>
  <p:tag name="ARTICULATE_SLIDE_PRESENTER_GUID" val="d3318737-5b36-406f-aa1e-b978455c97f4"/>
  <p:tag name="ARTICULATE_SLIDE_PAUSE" val="1"/>
  <p:tag name="ARTICULATE_LOCK_SLIDE" val="0"/>
  <p:tag name="ARTICULATE_HIDE_SLIDE" val="0"/>
  <p:tag name="ARTICULATE_PLAYER_CONTROL_PREVIOUS" val="False"/>
  <p:tag name="ARTICULATE_PLAYER_CONTROL_NEXT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6"/>
  <p:tag name="ARTICULATE_USED_LAYOUT" val="1"/>
  <p:tag name="ARTICULATE_NAV_LEVEL" val="1"/>
  <p:tag name="ARTICULATE_SLIDE_PRESENTER_GUID" val="d3318737-5b36-406f-aa1e-b978455c97f4"/>
  <p:tag name="ARTICULATE_SLIDE_PAUSE" val="1"/>
  <p:tag name="ARTICULATE_LOCK_SLIDE" val="0"/>
  <p:tag name="ARTICULATE_HIDE_SLIDE" val="0"/>
  <p:tag name="ARTICULATE_PLAYER_CONTROL_PREVIOUS" val="False"/>
  <p:tag name="ARTICULATE_PLAYER_CONTROL_NEXT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6"/>
  <p:tag name="ARTICULATE_USED_LAYOUT" val="1"/>
  <p:tag name="ARTICULATE_NAV_LEVEL" val="1"/>
  <p:tag name="ARTICULATE_SLIDE_PRESENTER_GUID" val="d3318737-5b36-406f-aa1e-b978455c97f4"/>
  <p:tag name="ARTICULATE_SLIDE_PAUSE" val="1"/>
  <p:tag name="ARTICULATE_LOCK_SLIDE" val="0"/>
  <p:tag name="ARTICULATE_HIDE_SLIDE" val="0"/>
  <p:tag name="ARTICULATE_PLAYER_CONTROL_PREVIOUS" val="False"/>
  <p:tag name="ARTICULATE_PLAYER_CONTROL_NEXT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6"/>
  <p:tag name="ARTICULATE_USED_LAYOUT" val="1"/>
  <p:tag name="ARTICULATE_NAV_LEVEL" val="1"/>
  <p:tag name="ARTICULATE_SLIDE_PRESENTER_GUID" val="d3318737-5b36-406f-aa1e-b978455c97f4"/>
  <p:tag name="ARTICULATE_SLIDE_PAUSE" val="1"/>
  <p:tag name="ARTICULATE_LOCK_SLIDE" val="0"/>
  <p:tag name="ARTICULATE_HIDE_SLIDE" val="0"/>
  <p:tag name="ARTICULATE_PLAYER_CONTROL_PREVIOUS" val="False"/>
  <p:tag name="ARTICULATE_PLAYER_CONTROL_NEXT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6"/>
  <p:tag name="ARTICULATE_USED_LAYOUT" val="1"/>
  <p:tag name="ARTICULATE_NAV_LEVEL" val="1"/>
  <p:tag name="ARTICULATE_SLIDE_PRESENTER_GUID" val="d3318737-5b36-406f-aa1e-b978455c97f4"/>
  <p:tag name="ARTICULATE_SLIDE_PAUSE" val="1"/>
  <p:tag name="ARTICULATE_LOCK_SLIDE" val="0"/>
  <p:tag name="ARTICULATE_HIDE_SLIDE" val="0"/>
  <p:tag name="ARTICULATE_PLAYER_CONTROL_PREVIOUS" val="False"/>
  <p:tag name="ARTICULATE_PLAYER_CONTROL_NEXT" val="False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it uns kannst du rechnen - Tite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änzend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275</Words>
  <Application>Microsoft Macintosh PowerPoint</Application>
  <PresentationFormat>Bildschirmpräsentation (4:3)</PresentationFormat>
  <Paragraphs>95</Paragraphs>
  <Slides>14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Open Sans Light</vt:lpstr>
      <vt:lpstr>Office</vt:lpstr>
      <vt:lpstr>Mit uns kannst du rechnen - Titel</vt:lpstr>
      <vt:lpstr>Simulation Naturaltausch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Entwicklung von Zahlungsmitteln</dc:title>
  <dc:creator>Katrin Schultheiß</dc:creator>
  <cp:lastModifiedBy>Ladel, Silke</cp:lastModifiedBy>
  <cp:revision>16</cp:revision>
  <dcterms:created xsi:type="dcterms:W3CDTF">2020-03-14T09:39:04Z</dcterms:created>
  <dcterms:modified xsi:type="dcterms:W3CDTF">2022-02-04T08:30:37Z</dcterms:modified>
</cp:coreProperties>
</file>