
<file path=[Content_Types].xml><?xml version="1.0" encoding="utf-8"?>
<Types xmlns="http://schemas.openxmlformats.org/package/2006/content-types">
  <Default Extension="jpeg" ContentType="image/jpeg"/>
  <Default Extension="mp4" ContentType="video/mp4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sldIdLst>
    <p:sldId id="326" r:id="rId5"/>
    <p:sldId id="257" r:id="rId6"/>
    <p:sldId id="296" r:id="rId7"/>
    <p:sldId id="260" r:id="rId8"/>
    <p:sldId id="261" r:id="rId9"/>
    <p:sldId id="297" r:id="rId10"/>
    <p:sldId id="262" r:id="rId11"/>
    <p:sldId id="263" r:id="rId12"/>
    <p:sldId id="298" r:id="rId13"/>
    <p:sldId id="265" r:id="rId14"/>
    <p:sldId id="308" r:id="rId15"/>
    <p:sldId id="309" r:id="rId16"/>
    <p:sldId id="267" r:id="rId17"/>
    <p:sldId id="299" r:id="rId18"/>
    <p:sldId id="268" r:id="rId19"/>
    <p:sldId id="300" r:id="rId20"/>
    <p:sldId id="270" r:id="rId21"/>
    <p:sldId id="310" r:id="rId22"/>
    <p:sldId id="311" r:id="rId23"/>
    <p:sldId id="278" r:id="rId24"/>
    <p:sldId id="301" r:id="rId25"/>
    <p:sldId id="283" r:id="rId26"/>
    <p:sldId id="312" r:id="rId27"/>
    <p:sldId id="313" r:id="rId28"/>
    <p:sldId id="284" r:id="rId29"/>
    <p:sldId id="285" r:id="rId30"/>
    <p:sldId id="279" r:id="rId31"/>
    <p:sldId id="302" r:id="rId32"/>
    <p:sldId id="286" r:id="rId33"/>
    <p:sldId id="314" r:id="rId34"/>
    <p:sldId id="315" r:id="rId35"/>
    <p:sldId id="287" r:id="rId36"/>
    <p:sldId id="288" r:id="rId37"/>
    <p:sldId id="269" r:id="rId38"/>
    <p:sldId id="316" r:id="rId39"/>
    <p:sldId id="317" r:id="rId40"/>
    <p:sldId id="275" r:id="rId41"/>
    <p:sldId id="303" r:id="rId42"/>
    <p:sldId id="280" r:id="rId43"/>
    <p:sldId id="318" r:id="rId44"/>
    <p:sldId id="319" r:id="rId45"/>
    <p:sldId id="281" r:id="rId46"/>
    <p:sldId id="282" r:id="rId47"/>
    <p:sldId id="274" r:id="rId48"/>
    <p:sldId id="304" r:id="rId49"/>
    <p:sldId id="289" r:id="rId50"/>
    <p:sldId id="320" r:id="rId51"/>
    <p:sldId id="321" r:id="rId52"/>
    <p:sldId id="290" r:id="rId53"/>
    <p:sldId id="291" r:id="rId54"/>
    <p:sldId id="273" r:id="rId55"/>
    <p:sldId id="305" r:id="rId56"/>
    <p:sldId id="292" r:id="rId57"/>
    <p:sldId id="322" r:id="rId58"/>
    <p:sldId id="323" r:id="rId59"/>
    <p:sldId id="276" r:id="rId60"/>
    <p:sldId id="306" r:id="rId61"/>
    <p:sldId id="293" r:id="rId62"/>
    <p:sldId id="324" r:id="rId63"/>
    <p:sldId id="325" r:id="rId64"/>
    <p:sldId id="294" r:id="rId65"/>
    <p:sldId id="295" r:id="rId66"/>
    <p:sldId id="277" r:id="rId67"/>
    <p:sldId id="307" r:id="rId68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728" autoAdjust="0"/>
    <p:restoredTop sz="94660"/>
  </p:normalViewPr>
  <p:slideViewPr>
    <p:cSldViewPr snapToGrid="0" showGuides="1">
      <p:cViewPr varScale="1">
        <p:scale>
          <a:sx n="102" d="100"/>
          <a:sy n="102" d="100"/>
        </p:scale>
        <p:origin x="240" y="17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2.xml"/><Relationship Id="rId21" Type="http://schemas.openxmlformats.org/officeDocument/2006/relationships/slide" Target="slides/slide17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63" Type="http://schemas.openxmlformats.org/officeDocument/2006/relationships/slide" Target="slides/slide59.xml"/><Relationship Id="rId68" Type="http://schemas.openxmlformats.org/officeDocument/2006/relationships/slide" Target="slides/slide64.xml"/><Relationship Id="rId7" Type="http://schemas.openxmlformats.org/officeDocument/2006/relationships/slide" Target="slides/slide3.xml"/><Relationship Id="rId71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slide" Target="slides/slide49.xml"/><Relationship Id="rId58" Type="http://schemas.openxmlformats.org/officeDocument/2006/relationships/slide" Target="slides/slide54.xml"/><Relationship Id="rId66" Type="http://schemas.openxmlformats.org/officeDocument/2006/relationships/slide" Target="slides/slide62.xml"/><Relationship Id="rId5" Type="http://schemas.openxmlformats.org/officeDocument/2006/relationships/slide" Target="slides/slide1.xml"/><Relationship Id="rId61" Type="http://schemas.openxmlformats.org/officeDocument/2006/relationships/slide" Target="slides/slide57.xml"/><Relationship Id="rId19" Type="http://schemas.openxmlformats.org/officeDocument/2006/relationships/slide" Target="slides/slide1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openxmlformats.org/officeDocument/2006/relationships/slide" Target="slides/slide52.xml"/><Relationship Id="rId64" Type="http://schemas.openxmlformats.org/officeDocument/2006/relationships/slide" Target="slides/slide60.xml"/><Relationship Id="rId69" Type="http://schemas.openxmlformats.org/officeDocument/2006/relationships/presProps" Target="presProps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72" Type="http://schemas.openxmlformats.org/officeDocument/2006/relationships/tableStyles" Target="tableStyles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59" Type="http://schemas.openxmlformats.org/officeDocument/2006/relationships/slide" Target="slides/slide55.xml"/><Relationship Id="rId67" Type="http://schemas.openxmlformats.org/officeDocument/2006/relationships/slide" Target="slides/slide63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54" Type="http://schemas.openxmlformats.org/officeDocument/2006/relationships/slide" Target="slides/slide50.xml"/><Relationship Id="rId62" Type="http://schemas.openxmlformats.org/officeDocument/2006/relationships/slide" Target="slides/slide58.xml"/><Relationship Id="rId7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openxmlformats.org/officeDocument/2006/relationships/slide" Target="slides/slide53.xml"/><Relationship Id="rId10" Type="http://schemas.openxmlformats.org/officeDocument/2006/relationships/slide" Target="slides/slide6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slide" Target="slides/slide48.xml"/><Relationship Id="rId60" Type="http://schemas.openxmlformats.org/officeDocument/2006/relationships/slide" Target="slides/slide56.xml"/><Relationship Id="rId65" Type="http://schemas.openxmlformats.org/officeDocument/2006/relationships/slide" Target="slides/slide6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9" Type="http://schemas.openxmlformats.org/officeDocument/2006/relationships/slide" Target="slides/slide35.xml"/><Relationship Id="rId34" Type="http://schemas.openxmlformats.org/officeDocument/2006/relationships/slide" Target="slides/slide30.xml"/><Relationship Id="rId50" Type="http://schemas.openxmlformats.org/officeDocument/2006/relationships/slide" Target="slides/slide46.xml"/><Relationship Id="rId55" Type="http://schemas.openxmlformats.org/officeDocument/2006/relationships/slide" Target="slides/slide5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236835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7BB44E5-190F-416D-BA57-0D92CC28A4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627EF6D4-72CE-4851-B7BA-E4B60C8814D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864257D9-8419-44D0-A398-96012763DE6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C4C52C8-BE9D-4BD8-8FFF-E0232EE33D96}" type="datetimeFigureOut">
              <a:rPr lang="de-DE" smtClean="0"/>
              <a:t>07.10.21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C1ACDEAC-69BF-4D87-A0BA-1ADBA361C2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75D25718-CF56-47BD-AD5C-A17AAA6A2A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57B82B3-18E9-4456-A0B3-34111900C5A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397108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>
            <a:extLst>
              <a:ext uri="{FF2B5EF4-FFF2-40B4-BE49-F238E27FC236}">
                <a16:creationId xmlns:a16="http://schemas.microsoft.com/office/drawing/2014/main" id="{9A590101-85E9-4508-BDED-A5808CF7508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154E4395-C100-4EDA-93FC-E04A5646A80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1E1EF228-2EBE-40F4-A40D-5366490C03B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C4C52C8-BE9D-4BD8-8FFF-E0232EE33D96}" type="datetimeFigureOut">
              <a:rPr lang="de-DE" smtClean="0"/>
              <a:t>07.10.21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A248AE64-C943-49EC-9C59-DF16C5F8FE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DB4F2319-0E7B-480D-AE2F-BDED13029D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57B82B3-18E9-4456-A0B3-34111900C5A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9057817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B85B546-12CE-3C42-874D-8D64C1ECBB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de-DE"/>
              <a:t>Mastertitelformat bearbeiten</a:t>
            </a:r>
            <a:endParaRPr lang="de-US"/>
          </a:p>
        </p:txBody>
      </p:sp>
    </p:spTree>
    <p:extLst>
      <p:ext uri="{BB962C8B-B14F-4D97-AF65-F5344CB8AC3E}">
        <p14:creationId xmlns:p14="http://schemas.microsoft.com/office/powerpoint/2010/main" val="240881796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54DF0A7-A83B-AD4E-88A9-4C4D9AE580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de-DE"/>
              <a:t>Mastertitelformat bearbeiten</a:t>
            </a:r>
            <a:endParaRPr lang="de-US"/>
          </a:p>
        </p:txBody>
      </p:sp>
    </p:spTree>
    <p:extLst>
      <p:ext uri="{BB962C8B-B14F-4D97-AF65-F5344CB8AC3E}">
        <p14:creationId xmlns:p14="http://schemas.microsoft.com/office/powerpoint/2010/main" val="8973593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427FC3C-773A-4F4A-8E1F-48FE7D8249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B33BD331-A5F7-4075-B003-F62E86D413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D20C0172-5EE9-47FA-826A-1EDEE995435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C4C52C8-BE9D-4BD8-8FFF-E0232EE33D96}" type="datetimeFigureOut">
              <a:rPr lang="de-DE" smtClean="0"/>
              <a:t>07.10.21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22E22A1B-2B75-48D1-BEC1-DF4417C693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84979ED4-1647-4D3B-B556-48A79F97A6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57B82B3-18E9-4456-A0B3-34111900C5A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757208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870EFDB-2043-4FB9-B35B-78BB35111B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2443176A-B9E6-4F3C-BF5A-8F442A7C430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A1587E32-F804-4B4C-A9B1-AFDF76F4BB4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C4C52C8-BE9D-4BD8-8FFF-E0232EE33D96}" type="datetimeFigureOut">
              <a:rPr lang="de-DE" smtClean="0"/>
              <a:t>07.10.21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7F376981-2C49-4389-897D-94C1EB668C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9BB5E95A-8391-451D-A0B8-074256F098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57B82B3-18E9-4456-A0B3-34111900C5A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867633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6DA2A6F-0857-4102-B5FB-7206B734F3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2BF38DE0-4C6F-464F-89FF-82194C41654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343D24F4-2B4C-4852-A73C-ED005131614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2D35D94A-2807-4478-93E1-33A6586D5BD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C4C52C8-BE9D-4BD8-8FFF-E0232EE33D96}" type="datetimeFigureOut">
              <a:rPr lang="de-DE" smtClean="0"/>
              <a:t>07.10.21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AA2DB8CA-DCAD-4686-8CED-523F3A88DB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AF84EB48-B125-40DB-95F3-2C995EEF74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57B82B3-18E9-4456-A0B3-34111900C5A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032456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89A8AF9-A5CC-490C-9802-2C883B5ACB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4D61339F-ADC5-4791-A13B-CDDD4C6E2B5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D8CB5186-9978-412C-8E6D-F6C6E32AD49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428DFF24-9944-483A-BB45-57904CCD6E5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237206CB-F4F8-4E07-8B7E-0C11E3C2F58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3FDA2F38-77F9-4F55-BF8D-BAFD83D267E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C4C52C8-BE9D-4BD8-8FFF-E0232EE33D96}" type="datetimeFigureOut">
              <a:rPr lang="de-DE" smtClean="0"/>
              <a:t>07.10.21</a:t>
            </a:fld>
            <a:endParaRPr lang="de-DE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EA5EF545-2319-473E-A6C9-B895026140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109FE083-90F6-4D07-A0EA-04638A0EB0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57B82B3-18E9-4456-A0B3-34111900C5A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523739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D06D2C5-799A-4B21-94F0-F016E95223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D8EE02C1-A0E6-4005-ABFE-9F81FFA7EE9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C4C52C8-BE9D-4BD8-8FFF-E0232EE33D96}" type="datetimeFigureOut">
              <a:rPr lang="de-DE" smtClean="0"/>
              <a:t>07.10.21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6D7D4B6B-81B4-41DD-824D-988FE5379C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E5E76518-A342-41C9-8873-BC68DCD698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57B82B3-18E9-4456-A0B3-34111900C5A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967321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051F782C-84FE-4B1B-ADC2-66F3629A077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C4C52C8-BE9D-4BD8-8FFF-E0232EE33D96}" type="datetimeFigureOut">
              <a:rPr lang="de-DE" smtClean="0"/>
              <a:t>07.10.21</a:t>
            </a:fld>
            <a:endParaRPr lang="de-DE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F1ED546E-3A7D-4279-A211-B36923BBD4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09422556-D49D-4679-A8B0-FBC676F1B5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57B82B3-18E9-4456-A0B3-34111900C5A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633933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CB8BCEE-3E3A-4B31-AFAA-C135044CA5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EAC86677-7A8B-4F91-89DC-6489EE9528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B8F28021-8402-4827-B8B3-00F3899BB23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CD2E1D98-A32C-4194-97DF-691AEF85C51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C4C52C8-BE9D-4BD8-8FFF-E0232EE33D96}" type="datetimeFigureOut">
              <a:rPr lang="de-DE" smtClean="0"/>
              <a:t>07.10.21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ABA7862D-2ADD-40A7-813E-098751DF5C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47017278-3234-4D2B-8CC8-90DFFF1612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57B82B3-18E9-4456-A0B3-34111900C5A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986312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2C29E6B-41AB-49AA-9F96-87F1E4FB06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D6111E0A-A033-4DF4-8FE4-B9ADB92752D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15E9EBA8-EFDB-4A25-B810-743CE36B2A5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5C9C2210-5C4D-43C6-8378-48F63DC075B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C4C52C8-BE9D-4BD8-8FFF-E0232EE33D96}" type="datetimeFigureOut">
              <a:rPr lang="de-DE" smtClean="0"/>
              <a:t>07.10.21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10426BFB-9079-4B9A-9410-F17A9B39FB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EF9BB2EB-1A9F-4170-AED7-F1F19E0567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57B82B3-18E9-4456-A0B3-34111900C5A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438519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Eine Ecke des Rechtecks schneiden und abrunden 17">
            <a:extLst>
              <a:ext uri="{FF2B5EF4-FFF2-40B4-BE49-F238E27FC236}">
                <a16:creationId xmlns:a16="http://schemas.microsoft.com/office/drawing/2014/main" id="{1A757148-21BF-0641-BEE8-25C1456ECF15}"/>
              </a:ext>
            </a:extLst>
          </p:cNvPr>
          <p:cNvSpPr/>
          <p:nvPr userDrawn="1"/>
        </p:nvSpPr>
        <p:spPr>
          <a:xfrm flipH="1" flipV="1">
            <a:off x="0" y="-2374"/>
            <a:ext cx="1276865" cy="1027908"/>
          </a:xfrm>
          <a:prstGeom prst="snipRoundRect">
            <a:avLst/>
          </a:prstGeom>
          <a:solidFill>
            <a:srgbClr val="BD30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cxnSp>
        <p:nvCxnSpPr>
          <p:cNvPr id="19" name="Gerade Verbindung mit Pfeil 18">
            <a:extLst>
              <a:ext uri="{FF2B5EF4-FFF2-40B4-BE49-F238E27FC236}">
                <a16:creationId xmlns:a16="http://schemas.microsoft.com/office/drawing/2014/main" id="{216EAE67-5929-B841-A034-7E2D5B04AB2E}"/>
              </a:ext>
            </a:extLst>
          </p:cNvPr>
          <p:cNvCxnSpPr/>
          <p:nvPr userDrawn="1"/>
        </p:nvCxnSpPr>
        <p:spPr>
          <a:xfrm>
            <a:off x="260219" y="140043"/>
            <a:ext cx="0" cy="2042984"/>
          </a:xfrm>
          <a:prstGeom prst="straightConnector1">
            <a:avLst/>
          </a:prstGeom>
          <a:ln w="12700">
            <a:solidFill>
              <a:srgbClr val="BD3030"/>
            </a:solidFill>
            <a:headEnd type="none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Gerade Verbindung mit Pfeil 19">
            <a:extLst>
              <a:ext uri="{FF2B5EF4-FFF2-40B4-BE49-F238E27FC236}">
                <a16:creationId xmlns:a16="http://schemas.microsoft.com/office/drawing/2014/main" id="{6E428350-57A9-4543-ADF7-1D701737B71A}"/>
              </a:ext>
            </a:extLst>
          </p:cNvPr>
          <p:cNvCxnSpPr/>
          <p:nvPr userDrawn="1"/>
        </p:nvCxnSpPr>
        <p:spPr>
          <a:xfrm>
            <a:off x="385635" y="-440725"/>
            <a:ext cx="0" cy="2042984"/>
          </a:xfrm>
          <a:prstGeom prst="straightConnector1">
            <a:avLst/>
          </a:prstGeom>
          <a:ln w="12700">
            <a:solidFill>
              <a:srgbClr val="BD3030"/>
            </a:solidFill>
            <a:headEnd type="none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" name="Grafik 20">
            <a:extLst>
              <a:ext uri="{FF2B5EF4-FFF2-40B4-BE49-F238E27FC236}">
                <a16:creationId xmlns:a16="http://schemas.microsoft.com/office/drawing/2014/main" id="{EB7884FE-7201-1F44-82A0-F296E1CC29A4}"/>
              </a:ext>
            </a:extLst>
          </p:cNvPr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432" y="241580"/>
            <a:ext cx="540000" cy="5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75502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" Target="slide11.xml"/><Relationship Id="rId5" Type="http://schemas.openxmlformats.org/officeDocument/2006/relationships/image" Target="../media/image2.png"/><Relationship Id="rId4" Type="http://schemas.openxmlformats.org/officeDocument/2006/relationships/slide" Target="slide1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microsoft.com/office/2007/relationships/media" Target="../media/media1.mp4"/><Relationship Id="rId7" Type="http://schemas.openxmlformats.org/officeDocument/2006/relationships/slide" Target="slide13.xml"/><Relationship Id="rId2" Type="http://schemas.openxmlformats.org/officeDocument/2006/relationships/video" Target="NULL" TargetMode="External"/><Relationship Id="rId1" Type="http://schemas.openxmlformats.org/officeDocument/2006/relationships/tags" Target="../tags/tag3.xml"/><Relationship Id="rId6" Type="http://schemas.openxmlformats.org/officeDocument/2006/relationships/image" Target="../media/image4.svg"/><Relationship Id="rId5" Type="http://schemas.openxmlformats.org/officeDocument/2006/relationships/image" Target="../media/image3.png"/><Relationship Id="rId4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video" Target="../media/media2.mp4"/><Relationship Id="rId7" Type="http://schemas.openxmlformats.org/officeDocument/2006/relationships/slide" Target="slide15.xml"/><Relationship Id="rId2" Type="http://schemas.microsoft.com/office/2007/relationships/media" Target="../media/media2.mp4"/><Relationship Id="rId1" Type="http://schemas.openxmlformats.org/officeDocument/2006/relationships/tags" Target="../tags/tag4.xml"/><Relationship Id="rId6" Type="http://schemas.openxmlformats.org/officeDocument/2006/relationships/image" Target="../media/image4.svg"/><Relationship Id="rId5" Type="http://schemas.openxmlformats.org/officeDocument/2006/relationships/image" Target="../media/image3.png"/><Relationship Id="rId4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" Target="slide14.xml"/><Relationship Id="rId5" Type="http://schemas.openxmlformats.org/officeDocument/2006/relationships/image" Target="../media/image2.png"/><Relationship Id="rId4" Type="http://schemas.openxmlformats.org/officeDocument/2006/relationships/slide" Target="slide3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svg"/><Relationship Id="rId5" Type="http://schemas.openxmlformats.org/officeDocument/2006/relationships/image" Target="../media/image5.png"/><Relationship Id="rId4" Type="http://schemas.openxmlformats.org/officeDocument/2006/relationships/slide" Target="slide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" Target="slide16.xml"/><Relationship Id="rId5" Type="http://schemas.openxmlformats.org/officeDocument/2006/relationships/image" Target="../media/image2.png"/><Relationship Id="rId4" Type="http://schemas.openxmlformats.org/officeDocument/2006/relationships/slide" Target="slide1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svg"/><Relationship Id="rId5" Type="http://schemas.openxmlformats.org/officeDocument/2006/relationships/image" Target="../media/image5.png"/><Relationship Id="rId4" Type="http://schemas.openxmlformats.org/officeDocument/2006/relationships/slide" Target="slide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" Target="slide19.xml"/><Relationship Id="rId5" Type="http://schemas.openxmlformats.org/officeDocument/2006/relationships/image" Target="../media/image2.png"/><Relationship Id="rId4" Type="http://schemas.openxmlformats.org/officeDocument/2006/relationships/slide" Target="slide1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8.png"/><Relationship Id="rId2" Type="http://schemas.openxmlformats.org/officeDocument/2006/relationships/video" Target="../media/media2.mp4"/><Relationship Id="rId1" Type="http://schemas.microsoft.com/office/2007/relationships/media" Target="../media/media2.mp4"/><Relationship Id="rId6" Type="http://schemas.openxmlformats.org/officeDocument/2006/relationships/slide" Target="slide20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7.png"/><Relationship Id="rId2" Type="http://schemas.microsoft.com/office/2007/relationships/media" Target="../media/media1.mp4"/><Relationship Id="rId1" Type="http://schemas.openxmlformats.org/officeDocument/2006/relationships/video" Target="NULL" TargetMode="External"/><Relationship Id="rId6" Type="http://schemas.openxmlformats.org/officeDocument/2006/relationships/slide" Target="slide27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" Target="slide3.xml"/><Relationship Id="rId5" Type="http://schemas.openxmlformats.org/officeDocument/2006/relationships/image" Target="../media/image2.png"/><Relationship Id="rId4" Type="http://schemas.openxmlformats.org/officeDocument/2006/relationships/slide" Target="slide4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svg"/><Relationship Id="rId3" Type="http://schemas.openxmlformats.org/officeDocument/2006/relationships/image" Target="../media/image4.svg"/><Relationship Id="rId7" Type="http://schemas.openxmlformats.org/officeDocument/2006/relationships/image" Target="../media/image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" Target="slide21.xml"/><Relationship Id="rId5" Type="http://schemas.openxmlformats.org/officeDocument/2006/relationships/image" Target="../media/image2.png"/><Relationship Id="rId10" Type="http://schemas.openxmlformats.org/officeDocument/2006/relationships/image" Target="../media/image12.svg"/><Relationship Id="rId4" Type="http://schemas.openxmlformats.org/officeDocument/2006/relationships/slide" Target="slide22.xml"/><Relationship Id="rId9" Type="http://schemas.openxmlformats.org/officeDocument/2006/relationships/image" Target="../media/image11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svg"/><Relationship Id="rId5" Type="http://schemas.openxmlformats.org/officeDocument/2006/relationships/image" Target="../media/image5.png"/><Relationship Id="rId4" Type="http://schemas.openxmlformats.org/officeDocument/2006/relationships/slide" Target="slide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6" Type="http://schemas.openxmlformats.org/officeDocument/2006/relationships/slide" Target="slide24.xml"/><Relationship Id="rId5" Type="http://schemas.openxmlformats.org/officeDocument/2006/relationships/image" Target="../media/image2.png"/><Relationship Id="rId4" Type="http://schemas.openxmlformats.org/officeDocument/2006/relationships/slide" Target="slide2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8.png"/><Relationship Id="rId2" Type="http://schemas.openxmlformats.org/officeDocument/2006/relationships/video" Target="../media/media2.mp4"/><Relationship Id="rId1" Type="http://schemas.microsoft.com/office/2007/relationships/media" Target="../media/media2.mp4"/><Relationship Id="rId6" Type="http://schemas.openxmlformats.org/officeDocument/2006/relationships/slide" Target="slide26.xml"/><Relationship Id="rId5" Type="http://schemas.openxmlformats.org/officeDocument/2006/relationships/image" Target="../media/image16.svg"/><Relationship Id="rId4" Type="http://schemas.openxmlformats.org/officeDocument/2006/relationships/image" Target="../media/image15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7.png"/><Relationship Id="rId2" Type="http://schemas.microsoft.com/office/2007/relationships/media" Target="../media/media1.mp4"/><Relationship Id="rId1" Type="http://schemas.openxmlformats.org/officeDocument/2006/relationships/video" Target="NULL" TargetMode="External"/><Relationship Id="rId6" Type="http://schemas.openxmlformats.org/officeDocument/2006/relationships/slide" Target="slide25.xml"/><Relationship Id="rId5" Type="http://schemas.openxmlformats.org/officeDocument/2006/relationships/image" Target="../media/image16.svg"/><Relationship Id="rId4" Type="http://schemas.openxmlformats.org/officeDocument/2006/relationships/image" Target="../media/image15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8.svg"/><Relationship Id="rId7" Type="http://schemas.openxmlformats.org/officeDocument/2006/relationships/image" Target="../media/image12.svg"/><Relationship Id="rId12" Type="http://schemas.openxmlformats.org/officeDocument/2006/relationships/image" Target="../media/image6.sv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11" Type="http://schemas.openxmlformats.org/officeDocument/2006/relationships/image" Target="../media/image5.png"/><Relationship Id="rId5" Type="http://schemas.openxmlformats.org/officeDocument/2006/relationships/image" Target="../media/image10.svg"/><Relationship Id="rId10" Type="http://schemas.openxmlformats.org/officeDocument/2006/relationships/slide" Target="slide1.xml"/><Relationship Id="rId4" Type="http://schemas.openxmlformats.org/officeDocument/2006/relationships/image" Target="../media/image9.png"/><Relationship Id="rId9" Type="http://schemas.openxmlformats.org/officeDocument/2006/relationships/image" Target="../media/image20.sv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svg"/><Relationship Id="rId5" Type="http://schemas.openxmlformats.org/officeDocument/2006/relationships/image" Target="../media/image5.png"/><Relationship Id="rId4" Type="http://schemas.openxmlformats.org/officeDocument/2006/relationships/slide" Target="slide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" Target="slide28.xml"/><Relationship Id="rId5" Type="http://schemas.openxmlformats.org/officeDocument/2006/relationships/image" Target="../media/image2.png"/><Relationship Id="rId4" Type="http://schemas.openxmlformats.org/officeDocument/2006/relationships/slide" Target="slide29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svg"/><Relationship Id="rId5" Type="http://schemas.openxmlformats.org/officeDocument/2006/relationships/image" Target="../media/image5.png"/><Relationship Id="rId4" Type="http://schemas.openxmlformats.org/officeDocument/2006/relationships/slide" Target="slide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" Target="slide30.xml"/><Relationship Id="rId5" Type="http://schemas.openxmlformats.org/officeDocument/2006/relationships/image" Target="../media/image2.png"/><Relationship Id="rId4" Type="http://schemas.openxmlformats.org/officeDocument/2006/relationships/slide" Target="slide3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svg"/><Relationship Id="rId5" Type="http://schemas.openxmlformats.org/officeDocument/2006/relationships/image" Target="../media/image5.png"/><Relationship Id="rId4" Type="http://schemas.openxmlformats.org/officeDocument/2006/relationships/slide" Target="slide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8.png"/><Relationship Id="rId2" Type="http://schemas.openxmlformats.org/officeDocument/2006/relationships/video" Target="../media/media2.mp4"/><Relationship Id="rId1" Type="http://schemas.microsoft.com/office/2007/relationships/media" Target="../media/media2.mp4"/><Relationship Id="rId6" Type="http://schemas.openxmlformats.org/officeDocument/2006/relationships/slide" Target="slide33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7.png"/><Relationship Id="rId2" Type="http://schemas.microsoft.com/office/2007/relationships/media" Target="../media/media1.mp4"/><Relationship Id="rId1" Type="http://schemas.openxmlformats.org/officeDocument/2006/relationships/video" Target="NULL" TargetMode="External"/><Relationship Id="rId6" Type="http://schemas.openxmlformats.org/officeDocument/2006/relationships/slide" Target="slide32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svg"/><Relationship Id="rId5" Type="http://schemas.openxmlformats.org/officeDocument/2006/relationships/image" Target="../media/image5.png"/><Relationship Id="rId4" Type="http://schemas.openxmlformats.org/officeDocument/2006/relationships/slide" Target="slide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svg"/><Relationship Id="rId5" Type="http://schemas.openxmlformats.org/officeDocument/2006/relationships/image" Target="../media/image5.png"/><Relationship Id="rId4" Type="http://schemas.openxmlformats.org/officeDocument/2006/relationships/slide" Target="slide1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" Target="slide36.xml"/><Relationship Id="rId5" Type="http://schemas.openxmlformats.org/officeDocument/2006/relationships/image" Target="../media/image2.png"/><Relationship Id="rId4" Type="http://schemas.openxmlformats.org/officeDocument/2006/relationships/slide" Target="slide35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21.png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slide" Target="slide37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8.png"/><Relationship Id="rId2" Type="http://schemas.openxmlformats.org/officeDocument/2006/relationships/video" Target="../media/media2.mp4"/><Relationship Id="rId1" Type="http://schemas.microsoft.com/office/2007/relationships/media" Target="../media/media2.mp4"/><Relationship Id="rId6" Type="http://schemas.openxmlformats.org/officeDocument/2006/relationships/slide" Target="slide44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" Target="slide38.xml"/><Relationship Id="rId5" Type="http://schemas.openxmlformats.org/officeDocument/2006/relationships/image" Target="../media/image2.png"/><Relationship Id="rId4" Type="http://schemas.openxmlformats.org/officeDocument/2006/relationships/slide" Target="slide39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svg"/><Relationship Id="rId5" Type="http://schemas.openxmlformats.org/officeDocument/2006/relationships/image" Target="../media/image5.png"/><Relationship Id="rId4" Type="http://schemas.openxmlformats.org/officeDocument/2006/relationships/slide" Target="slide1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" Target="slide40.xml"/><Relationship Id="rId5" Type="http://schemas.openxmlformats.org/officeDocument/2006/relationships/image" Target="../media/image2.png"/><Relationship Id="rId4" Type="http://schemas.openxmlformats.org/officeDocument/2006/relationships/slide" Target="slide4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microsoft.com/office/2007/relationships/media" Target="../media/media1.mp4"/><Relationship Id="rId7" Type="http://schemas.openxmlformats.org/officeDocument/2006/relationships/slide" Target="slide5.xml"/><Relationship Id="rId2" Type="http://schemas.openxmlformats.org/officeDocument/2006/relationships/video" Target="NULL" TargetMode="External"/><Relationship Id="rId1" Type="http://schemas.openxmlformats.org/officeDocument/2006/relationships/tags" Target="../tags/tag1.xml"/><Relationship Id="rId6" Type="http://schemas.openxmlformats.org/officeDocument/2006/relationships/image" Target="../media/image4.svg"/><Relationship Id="rId5" Type="http://schemas.openxmlformats.org/officeDocument/2006/relationships/image" Target="../media/image3.png"/><Relationship Id="rId4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7.png"/><Relationship Id="rId2" Type="http://schemas.microsoft.com/office/2007/relationships/media" Target="../media/media1.mp4"/><Relationship Id="rId1" Type="http://schemas.openxmlformats.org/officeDocument/2006/relationships/video" Target="NULL" TargetMode="External"/><Relationship Id="rId6" Type="http://schemas.openxmlformats.org/officeDocument/2006/relationships/slide" Target="slide42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8.png"/><Relationship Id="rId2" Type="http://schemas.openxmlformats.org/officeDocument/2006/relationships/video" Target="../media/media2.mp4"/><Relationship Id="rId1" Type="http://schemas.microsoft.com/office/2007/relationships/media" Target="../media/media2.mp4"/><Relationship Id="rId6" Type="http://schemas.openxmlformats.org/officeDocument/2006/relationships/slide" Target="slide43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svg"/><Relationship Id="rId5" Type="http://schemas.openxmlformats.org/officeDocument/2006/relationships/image" Target="../media/image5.png"/><Relationship Id="rId4" Type="http://schemas.openxmlformats.org/officeDocument/2006/relationships/slide" Target="slide1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svg"/><Relationship Id="rId5" Type="http://schemas.openxmlformats.org/officeDocument/2006/relationships/image" Target="../media/image5.png"/><Relationship Id="rId4" Type="http://schemas.openxmlformats.org/officeDocument/2006/relationships/slide" Target="slide1.xml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svg"/><Relationship Id="rId3" Type="http://schemas.openxmlformats.org/officeDocument/2006/relationships/image" Target="../media/image4.svg"/><Relationship Id="rId7" Type="http://schemas.openxmlformats.org/officeDocument/2006/relationships/image" Target="../media/image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" Target="slide45.xml"/><Relationship Id="rId5" Type="http://schemas.openxmlformats.org/officeDocument/2006/relationships/image" Target="../media/image2.png"/><Relationship Id="rId10" Type="http://schemas.openxmlformats.org/officeDocument/2006/relationships/image" Target="../media/image12.svg"/><Relationship Id="rId4" Type="http://schemas.openxmlformats.org/officeDocument/2006/relationships/slide" Target="slide46.xml"/><Relationship Id="rId9" Type="http://schemas.openxmlformats.org/officeDocument/2006/relationships/image" Target="../media/image11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svg"/><Relationship Id="rId5" Type="http://schemas.openxmlformats.org/officeDocument/2006/relationships/image" Target="../media/image5.png"/><Relationship Id="rId4" Type="http://schemas.openxmlformats.org/officeDocument/2006/relationships/slide" Target="slide1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6" Type="http://schemas.openxmlformats.org/officeDocument/2006/relationships/slide" Target="slide47.xml"/><Relationship Id="rId5" Type="http://schemas.openxmlformats.org/officeDocument/2006/relationships/image" Target="../media/image2.png"/><Relationship Id="rId4" Type="http://schemas.openxmlformats.org/officeDocument/2006/relationships/slide" Target="slide48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7.png"/><Relationship Id="rId2" Type="http://schemas.microsoft.com/office/2007/relationships/media" Target="../media/media1.mp4"/><Relationship Id="rId1" Type="http://schemas.openxmlformats.org/officeDocument/2006/relationships/video" Target="NULL" TargetMode="External"/><Relationship Id="rId6" Type="http://schemas.openxmlformats.org/officeDocument/2006/relationships/slide" Target="slide49.xml"/><Relationship Id="rId5" Type="http://schemas.openxmlformats.org/officeDocument/2006/relationships/image" Target="../media/image16.svg"/><Relationship Id="rId4" Type="http://schemas.openxmlformats.org/officeDocument/2006/relationships/image" Target="../media/image15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8.png"/><Relationship Id="rId2" Type="http://schemas.openxmlformats.org/officeDocument/2006/relationships/video" Target="../media/media2.mp4"/><Relationship Id="rId1" Type="http://schemas.microsoft.com/office/2007/relationships/media" Target="../media/media2.mp4"/><Relationship Id="rId6" Type="http://schemas.openxmlformats.org/officeDocument/2006/relationships/slide" Target="slide50.xml"/><Relationship Id="rId5" Type="http://schemas.openxmlformats.org/officeDocument/2006/relationships/image" Target="../media/image16.svg"/><Relationship Id="rId4" Type="http://schemas.openxmlformats.org/officeDocument/2006/relationships/image" Target="../media/image15.png"/></Relationships>
</file>

<file path=ppt/slides/_rels/slide49.xml.rels><?xml version="1.0" encoding="UTF-8" standalone="yes"?>
<Relationships xmlns="http://schemas.openxmlformats.org/package/2006/relationships"><Relationship Id="rId8" Type="http://schemas.openxmlformats.org/officeDocument/2006/relationships/slide" Target="slide1.xml"/><Relationship Id="rId3" Type="http://schemas.openxmlformats.org/officeDocument/2006/relationships/image" Target="../media/image4.svg"/><Relationship Id="rId7" Type="http://schemas.openxmlformats.org/officeDocument/2006/relationships/image" Target="../media/image12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10.svg"/><Relationship Id="rId10" Type="http://schemas.openxmlformats.org/officeDocument/2006/relationships/image" Target="../media/image6.svg"/><Relationship Id="rId4" Type="http://schemas.openxmlformats.org/officeDocument/2006/relationships/image" Target="../media/image9.png"/><Relationship Id="rId9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" Target="slide6.xml"/><Relationship Id="rId5" Type="http://schemas.openxmlformats.org/officeDocument/2006/relationships/image" Target="../media/image2.png"/><Relationship Id="rId4" Type="http://schemas.openxmlformats.org/officeDocument/2006/relationships/slide" Target="slide7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sv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svg"/><Relationship Id="rId5" Type="http://schemas.openxmlformats.org/officeDocument/2006/relationships/image" Target="../media/image5.png"/><Relationship Id="rId4" Type="http://schemas.openxmlformats.org/officeDocument/2006/relationships/slide" Target="slide1.xml"/></Relationships>
</file>

<file path=ppt/slides/_rels/slide5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svg"/><Relationship Id="rId3" Type="http://schemas.openxmlformats.org/officeDocument/2006/relationships/image" Target="../media/image4.svg"/><Relationship Id="rId7" Type="http://schemas.openxmlformats.org/officeDocument/2006/relationships/image" Target="../media/image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" Target="slide52.xml"/><Relationship Id="rId5" Type="http://schemas.openxmlformats.org/officeDocument/2006/relationships/image" Target="../media/image2.png"/><Relationship Id="rId10" Type="http://schemas.openxmlformats.org/officeDocument/2006/relationships/image" Target="../media/image12.svg"/><Relationship Id="rId4" Type="http://schemas.openxmlformats.org/officeDocument/2006/relationships/slide" Target="slide46.xml"/><Relationship Id="rId9" Type="http://schemas.openxmlformats.org/officeDocument/2006/relationships/image" Target="../media/image11.pn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svg"/><Relationship Id="rId5" Type="http://schemas.openxmlformats.org/officeDocument/2006/relationships/image" Target="../media/image5.png"/><Relationship Id="rId4" Type="http://schemas.openxmlformats.org/officeDocument/2006/relationships/slide" Target="slide1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6" Type="http://schemas.openxmlformats.org/officeDocument/2006/relationships/slide" Target="slide55.xml"/><Relationship Id="rId5" Type="http://schemas.openxmlformats.org/officeDocument/2006/relationships/image" Target="../media/image2.png"/><Relationship Id="rId4" Type="http://schemas.openxmlformats.org/officeDocument/2006/relationships/slide" Target="slide54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7.png"/><Relationship Id="rId2" Type="http://schemas.microsoft.com/office/2007/relationships/media" Target="../media/media1.mp4"/><Relationship Id="rId1" Type="http://schemas.openxmlformats.org/officeDocument/2006/relationships/video" Target="NULL" TargetMode="External"/><Relationship Id="rId6" Type="http://schemas.openxmlformats.org/officeDocument/2006/relationships/slide" Target="slide49.xml"/><Relationship Id="rId5" Type="http://schemas.openxmlformats.org/officeDocument/2006/relationships/image" Target="../media/image16.svg"/><Relationship Id="rId4" Type="http://schemas.openxmlformats.org/officeDocument/2006/relationships/image" Target="../media/image15.pn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8.png"/><Relationship Id="rId2" Type="http://schemas.openxmlformats.org/officeDocument/2006/relationships/video" Target="../media/media2.mp4"/><Relationship Id="rId1" Type="http://schemas.microsoft.com/office/2007/relationships/media" Target="../media/media2.mp4"/><Relationship Id="rId6" Type="http://schemas.openxmlformats.org/officeDocument/2006/relationships/slide" Target="slide50.xml"/><Relationship Id="rId5" Type="http://schemas.openxmlformats.org/officeDocument/2006/relationships/image" Target="../media/image16.svg"/><Relationship Id="rId4" Type="http://schemas.openxmlformats.org/officeDocument/2006/relationships/image" Target="../media/image15.png"/></Relationships>
</file>

<file path=ppt/slides/_rels/slide5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svg"/><Relationship Id="rId3" Type="http://schemas.openxmlformats.org/officeDocument/2006/relationships/image" Target="../media/image4.svg"/><Relationship Id="rId7" Type="http://schemas.openxmlformats.org/officeDocument/2006/relationships/image" Target="../media/image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" Target="slide57.xml"/><Relationship Id="rId5" Type="http://schemas.openxmlformats.org/officeDocument/2006/relationships/image" Target="../media/image2.png"/><Relationship Id="rId10" Type="http://schemas.openxmlformats.org/officeDocument/2006/relationships/image" Target="../media/image12.svg"/><Relationship Id="rId4" Type="http://schemas.openxmlformats.org/officeDocument/2006/relationships/slide" Target="slide58.xml"/><Relationship Id="rId9" Type="http://schemas.openxmlformats.org/officeDocument/2006/relationships/image" Target="../media/image11.png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svg"/><Relationship Id="rId5" Type="http://schemas.openxmlformats.org/officeDocument/2006/relationships/image" Target="../media/image5.png"/><Relationship Id="rId4" Type="http://schemas.openxmlformats.org/officeDocument/2006/relationships/slide" Target="slide1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6" Type="http://schemas.openxmlformats.org/officeDocument/2006/relationships/slide" Target="slide59.xml"/><Relationship Id="rId5" Type="http://schemas.openxmlformats.org/officeDocument/2006/relationships/image" Target="../media/image2.png"/><Relationship Id="rId4" Type="http://schemas.openxmlformats.org/officeDocument/2006/relationships/slide" Target="slide60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7.png"/><Relationship Id="rId2" Type="http://schemas.microsoft.com/office/2007/relationships/media" Target="../media/media1.mp4"/><Relationship Id="rId1" Type="http://schemas.openxmlformats.org/officeDocument/2006/relationships/video" Target="NULL" TargetMode="External"/><Relationship Id="rId6" Type="http://schemas.openxmlformats.org/officeDocument/2006/relationships/slide" Target="slide61.xml"/><Relationship Id="rId5" Type="http://schemas.openxmlformats.org/officeDocument/2006/relationships/image" Target="../media/image16.svg"/><Relationship Id="rId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svg"/><Relationship Id="rId5" Type="http://schemas.openxmlformats.org/officeDocument/2006/relationships/image" Target="../media/image5.png"/><Relationship Id="rId4" Type="http://schemas.openxmlformats.org/officeDocument/2006/relationships/slide" Target="slide1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8.png"/><Relationship Id="rId2" Type="http://schemas.openxmlformats.org/officeDocument/2006/relationships/video" Target="../media/media2.mp4"/><Relationship Id="rId1" Type="http://schemas.microsoft.com/office/2007/relationships/media" Target="../media/media2.mp4"/><Relationship Id="rId6" Type="http://schemas.openxmlformats.org/officeDocument/2006/relationships/slide" Target="slide62.xml"/><Relationship Id="rId5" Type="http://schemas.openxmlformats.org/officeDocument/2006/relationships/image" Target="../media/image16.svg"/><Relationship Id="rId4" Type="http://schemas.openxmlformats.org/officeDocument/2006/relationships/image" Target="../media/image15.png"/></Relationships>
</file>

<file path=ppt/slides/_rels/slide61.xml.rels><?xml version="1.0" encoding="UTF-8" standalone="yes"?>
<Relationships xmlns="http://schemas.openxmlformats.org/package/2006/relationships"><Relationship Id="rId8" Type="http://schemas.openxmlformats.org/officeDocument/2006/relationships/slide" Target="slide1.xml"/><Relationship Id="rId3" Type="http://schemas.openxmlformats.org/officeDocument/2006/relationships/image" Target="../media/image4.svg"/><Relationship Id="rId7" Type="http://schemas.openxmlformats.org/officeDocument/2006/relationships/image" Target="../media/image12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10.svg"/><Relationship Id="rId10" Type="http://schemas.openxmlformats.org/officeDocument/2006/relationships/image" Target="../media/image6.svg"/><Relationship Id="rId4" Type="http://schemas.openxmlformats.org/officeDocument/2006/relationships/image" Target="../media/image9.png"/><Relationship Id="rId9" Type="http://schemas.openxmlformats.org/officeDocument/2006/relationships/image" Target="../media/image5.png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sv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svg"/><Relationship Id="rId5" Type="http://schemas.openxmlformats.org/officeDocument/2006/relationships/image" Target="../media/image5.png"/><Relationship Id="rId4" Type="http://schemas.openxmlformats.org/officeDocument/2006/relationships/slide" Target="slide1.xml"/></Relationships>
</file>

<file path=ppt/slides/_rels/slide6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svg"/><Relationship Id="rId3" Type="http://schemas.openxmlformats.org/officeDocument/2006/relationships/image" Target="../media/image4.svg"/><Relationship Id="rId7" Type="http://schemas.openxmlformats.org/officeDocument/2006/relationships/image" Target="../media/image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" Target="slide64.xml"/><Relationship Id="rId5" Type="http://schemas.openxmlformats.org/officeDocument/2006/relationships/image" Target="../media/image2.png"/><Relationship Id="rId10" Type="http://schemas.openxmlformats.org/officeDocument/2006/relationships/image" Target="../media/image12.svg"/><Relationship Id="rId4" Type="http://schemas.openxmlformats.org/officeDocument/2006/relationships/slide" Target="slide58.xml"/><Relationship Id="rId9" Type="http://schemas.openxmlformats.org/officeDocument/2006/relationships/image" Target="../media/image11.png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svg"/><Relationship Id="rId5" Type="http://schemas.openxmlformats.org/officeDocument/2006/relationships/image" Target="../media/image5.png"/><Relationship Id="rId4" Type="http://schemas.openxmlformats.org/officeDocument/2006/relationships/slide" Target="slide1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microsoft.com/office/2007/relationships/media" Target="../media/media1.mp4"/><Relationship Id="rId7" Type="http://schemas.openxmlformats.org/officeDocument/2006/relationships/slide" Target="slide8.xml"/><Relationship Id="rId2" Type="http://schemas.openxmlformats.org/officeDocument/2006/relationships/video" Target="NULL" TargetMode="External"/><Relationship Id="rId1" Type="http://schemas.openxmlformats.org/officeDocument/2006/relationships/tags" Target="../tags/tag2.xml"/><Relationship Id="rId6" Type="http://schemas.openxmlformats.org/officeDocument/2006/relationships/image" Target="../media/image4.svg"/><Relationship Id="rId5" Type="http://schemas.openxmlformats.org/officeDocument/2006/relationships/image" Target="../media/image3.png"/><Relationship Id="rId4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" Target="slide9.xml"/><Relationship Id="rId5" Type="http://schemas.openxmlformats.org/officeDocument/2006/relationships/image" Target="../media/image2.png"/><Relationship Id="rId4" Type="http://schemas.openxmlformats.org/officeDocument/2006/relationships/slide" Target="slide10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svg"/><Relationship Id="rId5" Type="http://schemas.openxmlformats.org/officeDocument/2006/relationships/image" Target="../media/image5.png"/><Relationship Id="rId4" Type="http://schemas.openxmlformats.org/officeDocument/2006/relationships/slide" Target="slid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>
            <a:hlinkClick r:id="rId2" action="ppaction://hlinksldjump"/>
            <a:extLst>
              <a:ext uri="{FF2B5EF4-FFF2-40B4-BE49-F238E27FC236}">
                <a16:creationId xmlns:a16="http://schemas.microsoft.com/office/drawing/2014/main" id="{716DA3BD-7D2A-47BA-A558-32AD55EB4CF0}"/>
              </a:ext>
            </a:extLst>
          </p:cNvPr>
          <p:cNvSpPr/>
          <p:nvPr/>
        </p:nvSpPr>
        <p:spPr>
          <a:xfrm>
            <a:off x="4328774" y="2509283"/>
            <a:ext cx="3349256" cy="1839433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" name="Textfeld 4">
            <a:hlinkClick r:id="rId2" action="ppaction://hlinksldjump"/>
            <a:extLst>
              <a:ext uri="{FF2B5EF4-FFF2-40B4-BE49-F238E27FC236}">
                <a16:creationId xmlns:a16="http://schemas.microsoft.com/office/drawing/2014/main" id="{DBF3B6D6-A033-4001-9131-9B53A3153A07}"/>
              </a:ext>
            </a:extLst>
          </p:cNvPr>
          <p:cNvSpPr txBox="1"/>
          <p:nvPr/>
        </p:nvSpPr>
        <p:spPr>
          <a:xfrm>
            <a:off x="4897897" y="3075056"/>
            <a:ext cx="26581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4000" dirty="0"/>
              <a:t>Los geht’s </a:t>
            </a:r>
          </a:p>
        </p:txBody>
      </p:sp>
      <p:pic>
        <p:nvPicPr>
          <p:cNvPr id="6" name="Grafik 5">
            <a:hlinkClick r:id="rId3" action="ppaction://hlinksldjump"/>
            <a:extLst>
              <a:ext uri="{FF2B5EF4-FFF2-40B4-BE49-F238E27FC236}">
                <a16:creationId xmlns:a16="http://schemas.microsoft.com/office/drawing/2014/main" id="{B4B3112D-17CF-4CF3-BB8F-81DD50F296F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69255" y="190500"/>
            <a:ext cx="846519" cy="956373"/>
          </a:xfrm>
          <a:prstGeom prst="rect">
            <a:avLst/>
          </a:prstGeom>
        </p:spPr>
      </p:pic>
      <p:pic>
        <p:nvPicPr>
          <p:cNvPr id="7" name="Grafik 6">
            <a:hlinkClick r:id="rId3" action="ppaction://hlinksldjump"/>
            <a:extLst>
              <a:ext uri="{FF2B5EF4-FFF2-40B4-BE49-F238E27FC236}">
                <a16:creationId xmlns:a16="http://schemas.microsoft.com/office/drawing/2014/main" id="{A3B5D849-FDA2-4694-8EFA-0C5EE409BC5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24000" y="165990"/>
            <a:ext cx="846519" cy="956373"/>
          </a:xfrm>
          <a:prstGeom prst="rect">
            <a:avLst/>
          </a:prstGeom>
        </p:spPr>
      </p:pic>
      <p:sp>
        <p:nvSpPr>
          <p:cNvPr id="8" name="Titel 1">
            <a:extLst>
              <a:ext uri="{FF2B5EF4-FFF2-40B4-BE49-F238E27FC236}">
                <a16:creationId xmlns:a16="http://schemas.microsoft.com/office/drawing/2014/main" id="{D9F4AEF7-DAA3-8C44-862E-36EF365D8BC0}"/>
              </a:ext>
            </a:extLst>
          </p:cNvPr>
          <p:cNvSpPr txBox="1">
            <a:spLocks/>
          </p:cNvSpPr>
          <p:nvPr/>
        </p:nvSpPr>
        <p:spPr>
          <a:xfrm>
            <a:off x="1431402" y="1395342"/>
            <a:ext cx="9144000" cy="23876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de-DE"/>
              <a:t>Das interaktive Glücksrad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054433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9C3FBCF-B788-4E4D-96DB-964A342DFB31}"/>
              </a:ext>
            </a:extLst>
          </p:cNvPr>
          <p:cNvSpPr>
            <a:spLocks noGrp="1"/>
          </p:cNvSpPr>
          <p:nvPr>
            <p:ph type="ctrTitle" idx="4294967295"/>
          </p:nvPr>
        </p:nvSpPr>
        <p:spPr>
          <a:xfrm>
            <a:off x="1096523" y="1119145"/>
            <a:ext cx="9144000" cy="23876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tabLst/>
              <a:defRPr/>
            </a:pPr>
            <a:r>
              <a:rPr kumimoji="0" lang="de-DE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Klicke auf ein Glücksrad.</a:t>
            </a:r>
            <a:b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endParaRPr lang="de-DE" dirty="0"/>
          </a:p>
        </p:txBody>
      </p:sp>
      <p:pic>
        <p:nvPicPr>
          <p:cNvPr id="5" name="Inhaltsplatzhalter 4" descr="Sparschwein Silhouette">
            <a:extLst>
              <a:ext uri="{FF2B5EF4-FFF2-40B4-BE49-F238E27FC236}">
                <a16:creationId xmlns:a16="http://schemas.microsoft.com/office/drawing/2014/main" id="{A9AA5D83-9EC5-4582-B9CE-D4963AF40B35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010775" y="-95250"/>
            <a:ext cx="2181225" cy="2181225"/>
          </a:xfrm>
          <a:prstGeom prst="rect">
            <a:avLst/>
          </a:prstGeom>
        </p:spPr>
      </p:pic>
      <p:sp>
        <p:nvSpPr>
          <p:cNvPr id="8" name="Textfeld 7">
            <a:extLst>
              <a:ext uri="{FF2B5EF4-FFF2-40B4-BE49-F238E27FC236}">
                <a16:creationId xmlns:a16="http://schemas.microsoft.com/office/drawing/2014/main" id="{3193A885-F950-473B-AA78-17AD6D419BC3}"/>
              </a:ext>
            </a:extLst>
          </p:cNvPr>
          <p:cNvSpPr txBox="1"/>
          <p:nvPr/>
        </p:nvSpPr>
        <p:spPr>
          <a:xfrm>
            <a:off x="10536524" y="733494"/>
            <a:ext cx="8612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dirty="0"/>
              <a:t>20 €</a:t>
            </a:r>
          </a:p>
        </p:txBody>
      </p:sp>
      <p:pic>
        <p:nvPicPr>
          <p:cNvPr id="10" name="Grafik 9">
            <a:hlinkClick r:id="rId4" action="ppaction://hlinksldjump"/>
            <a:extLst>
              <a:ext uri="{FF2B5EF4-FFF2-40B4-BE49-F238E27FC236}">
                <a16:creationId xmlns:a16="http://schemas.microsoft.com/office/drawing/2014/main" id="{D1F34D07-AE66-4B17-BB4D-C8DD14F3C48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96523" y="2539914"/>
            <a:ext cx="2495550" cy="2819400"/>
          </a:xfrm>
          <a:prstGeom prst="rect">
            <a:avLst/>
          </a:prstGeom>
        </p:spPr>
      </p:pic>
      <p:pic>
        <p:nvPicPr>
          <p:cNvPr id="15" name="Grafik 14">
            <a:hlinkClick r:id="rId6" action="ppaction://hlinksldjump"/>
            <a:extLst>
              <a:ext uri="{FF2B5EF4-FFF2-40B4-BE49-F238E27FC236}">
                <a16:creationId xmlns:a16="http://schemas.microsoft.com/office/drawing/2014/main" id="{F0404F96-3DD8-469A-9EFC-E6E39AC07AC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55713" y="2539914"/>
            <a:ext cx="2495550" cy="2819400"/>
          </a:xfrm>
          <a:prstGeom prst="rect">
            <a:avLst/>
          </a:prstGeom>
        </p:spPr>
      </p:pic>
      <p:pic>
        <p:nvPicPr>
          <p:cNvPr id="16" name="Grafik 15">
            <a:hlinkClick r:id="rId4" action="ppaction://hlinksldjump"/>
            <a:extLst>
              <a:ext uri="{FF2B5EF4-FFF2-40B4-BE49-F238E27FC236}">
                <a16:creationId xmlns:a16="http://schemas.microsoft.com/office/drawing/2014/main" id="{23B9B720-0723-48B4-B0F3-B12B9C7D94B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78544" y="2539914"/>
            <a:ext cx="2495550" cy="2819400"/>
          </a:xfrm>
          <a:prstGeom prst="rect">
            <a:avLst/>
          </a:prstGeom>
        </p:spPr>
      </p:pic>
      <p:pic>
        <p:nvPicPr>
          <p:cNvPr id="17" name="Grafik 16">
            <a:hlinkClick r:id="rId4" action="ppaction://hlinksldjump"/>
            <a:extLst>
              <a:ext uri="{FF2B5EF4-FFF2-40B4-BE49-F238E27FC236}">
                <a16:creationId xmlns:a16="http://schemas.microsoft.com/office/drawing/2014/main" id="{C90C8F35-96C2-4937-8CCB-F8B5DFEA344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471593" y="2539914"/>
            <a:ext cx="2495550" cy="2819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15362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24"/>
    </mc:Choice>
    <mc:Fallback xmlns="">
      <p:transition spd="slow" advTm="824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nhaltsplatzhalter 4" descr="Sparschwein Silhouette">
            <a:extLst>
              <a:ext uri="{FF2B5EF4-FFF2-40B4-BE49-F238E27FC236}">
                <a16:creationId xmlns:a16="http://schemas.microsoft.com/office/drawing/2014/main" id="{A9AA5D83-9EC5-4582-B9CE-D4963AF40B35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0010775" y="-84138"/>
            <a:ext cx="2181225" cy="2179638"/>
          </a:xfrm>
          <a:prstGeom prst="rect">
            <a:avLst/>
          </a:prstGeom>
        </p:spPr>
      </p:pic>
      <p:sp>
        <p:nvSpPr>
          <p:cNvPr id="8" name="Textfeld 7">
            <a:extLst>
              <a:ext uri="{FF2B5EF4-FFF2-40B4-BE49-F238E27FC236}">
                <a16:creationId xmlns:a16="http://schemas.microsoft.com/office/drawing/2014/main" id="{3193A885-F950-473B-AA78-17AD6D419BC3}"/>
              </a:ext>
            </a:extLst>
          </p:cNvPr>
          <p:cNvSpPr txBox="1"/>
          <p:nvPr/>
        </p:nvSpPr>
        <p:spPr>
          <a:xfrm>
            <a:off x="10535450" y="766296"/>
            <a:ext cx="8612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dirty="0"/>
              <a:t>20 €</a:t>
            </a:r>
          </a:p>
        </p:txBody>
      </p:sp>
      <p:sp>
        <p:nvSpPr>
          <p:cNvPr id="6" name="Pfeil: nach rechts 5">
            <a:hlinkClick r:id="rId7" action="ppaction://hlinksldjump"/>
            <a:extLst>
              <a:ext uri="{FF2B5EF4-FFF2-40B4-BE49-F238E27FC236}">
                <a16:creationId xmlns:a16="http://schemas.microsoft.com/office/drawing/2014/main" id="{9D9F8CD0-5370-4B78-A9F0-20013EDAFEF3}"/>
              </a:ext>
            </a:extLst>
          </p:cNvPr>
          <p:cNvSpPr/>
          <p:nvPr/>
        </p:nvSpPr>
        <p:spPr>
          <a:xfrm>
            <a:off x="9516140" y="5152962"/>
            <a:ext cx="1967023" cy="1325563"/>
          </a:xfrm>
          <a:prstGeom prst="rightArrow">
            <a:avLst/>
          </a:prstGeom>
          <a:solidFill>
            <a:srgbClr val="92D050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10" name="Glücksrad gewinn">
            <a:hlinkClick r:id="" action="ppaction://media"/>
            <a:extLst>
              <a:ext uri="{FF2B5EF4-FFF2-40B4-BE49-F238E27FC236}">
                <a16:creationId xmlns:a16="http://schemas.microsoft.com/office/drawing/2014/main" id="{24722167-B0BB-4BD0-8D42-39160EECC349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3">
                  <p14:trim st="1528"/>
                </p14:media>
              </p:ext>
            </p:extLst>
          </p:nvPr>
        </p:nvPicPr>
        <p:blipFill rotWithShape="1">
          <a:blip r:embed="rId8"/>
          <a:srcRect l="34841" t="21604" r="35539" b="16455"/>
          <a:stretch>
            <a:fillRect/>
          </a:stretch>
        </p:blipFill>
        <p:spPr>
          <a:xfrm>
            <a:off x="4290349" y="1305045"/>
            <a:ext cx="3611301" cy="4247910"/>
          </a:xfrm>
          <a:prstGeom prst="rect">
            <a:avLst/>
          </a:prstGeom>
        </p:spPr>
      </p:pic>
      <p:sp>
        <p:nvSpPr>
          <p:cNvPr id="11" name="Rechteck 10">
            <a:extLst>
              <a:ext uri="{FF2B5EF4-FFF2-40B4-BE49-F238E27FC236}">
                <a16:creationId xmlns:a16="http://schemas.microsoft.com/office/drawing/2014/main" id="{55DC908F-B07D-40EB-AC30-351F9951E8D1}"/>
              </a:ext>
            </a:extLst>
          </p:cNvPr>
          <p:cNvSpPr/>
          <p:nvPr/>
        </p:nvSpPr>
        <p:spPr>
          <a:xfrm>
            <a:off x="5418882" y="5552955"/>
            <a:ext cx="1423686" cy="601883"/>
          </a:xfrm>
          <a:prstGeom prst="rect">
            <a:avLst/>
          </a:prstGeom>
          <a:solidFill>
            <a:srgbClr val="92D050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B72EE1EE-3F8A-4163-A9ED-C76387A9FA53}"/>
              </a:ext>
            </a:extLst>
          </p:cNvPr>
          <p:cNvSpPr txBox="1"/>
          <p:nvPr/>
        </p:nvSpPr>
        <p:spPr>
          <a:xfrm>
            <a:off x="5592501" y="5623064"/>
            <a:ext cx="11458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/>
              <a:t>Drehen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A9C3FBCF-B788-4E4D-96DB-964A342DFB31}"/>
              </a:ext>
            </a:extLst>
          </p:cNvPr>
          <p:cNvSpPr>
            <a:spLocks noGrp="1"/>
          </p:cNvSpPr>
          <p:nvPr>
            <p:ph type="ctrTitle" idx="4294967295"/>
          </p:nvPr>
        </p:nvSpPr>
        <p:spPr>
          <a:xfrm>
            <a:off x="1523999" y="1041400"/>
            <a:ext cx="9144000" cy="2387600"/>
          </a:xfrm>
          <a:prstGeom prst="rect">
            <a:avLst/>
          </a:prstGeom>
        </p:spPr>
        <p:txBody>
          <a:bodyPr/>
          <a:lstStyle/>
          <a:p>
            <a:pPr lvl="0" algn="ctr">
              <a:lnSpc>
                <a:spcPct val="100000"/>
              </a:lnSpc>
              <a:spcBef>
                <a:spcPts val="0"/>
              </a:spcBef>
              <a:defRPr/>
            </a:pPr>
            <a:r>
              <a:rPr lang="de-DE" sz="2800" dirty="0">
                <a:solidFill>
                  <a:prstClr val="black"/>
                </a:solidFill>
                <a:latin typeface="Calibri" panose="020F0502020204030204"/>
              </a:rPr>
              <a:t>Drehe das Glücksrad!</a:t>
            </a:r>
            <a:b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endParaRPr lang="de-DE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6588168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042"/>
    </mc:Choice>
    <mc:Fallback xmlns="">
      <p:transition spd="slow" advTm="4042"/>
    </mc:Fallback>
  </mc:AlternateContent>
  <p:timing>
    <p:tnLst>
      <p:par>
        <p:cTn id="1" dur="indefinite" restart="never" nodeType="tmRoot">
          <p:childTnLst>
            <p:video>
              <p:cMediaNode vol="80000">
                <p:cTn id="2" fill="hold" display="0">
                  <p:stCondLst>
                    <p:cond delay="indefinite"/>
                  </p:stCondLst>
                </p:cTn>
                <p:tgtEl>
                  <p:spTgt spid="10"/>
                </p:tgtEl>
              </p:cMediaNode>
            </p:video>
            <p:seq concurrent="1" nextAc="seek">
              <p:cTn id="3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" fill="hold">
                      <p:stCondLst>
                        <p:cond delay="0"/>
                      </p:stCondLst>
                      <p:childTnLst>
                        <p:par>
                          <p:cTn id="5" fill="hold">
                            <p:stCondLst>
                              <p:cond delay="0"/>
                            </p:stCondLst>
                            <p:childTnLst>
                              <p:par>
                                <p:cTn id="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" dur="7542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</p:timing>
  <p:extLst>
    <p:ext uri="{E180D4A7-C9FB-4DFB-919C-405C955672EB}">
      <p14:showEvtLst xmlns:p14="http://schemas.microsoft.com/office/powerpoint/2010/main">
        <p14:playEvt time="840" objId="15"/>
        <p14:stopEvt time="3970" objId="15"/>
      </p14:showEvtLst>
    </p:ext>
  </p:extLs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nhaltsplatzhalter 4" descr="Sparschwein Silhouette">
            <a:extLst>
              <a:ext uri="{FF2B5EF4-FFF2-40B4-BE49-F238E27FC236}">
                <a16:creationId xmlns:a16="http://schemas.microsoft.com/office/drawing/2014/main" id="{A9AA5D83-9EC5-4582-B9CE-D4963AF40B35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0010775" y="-84138"/>
            <a:ext cx="2181225" cy="2179638"/>
          </a:xfrm>
          <a:prstGeom prst="rect">
            <a:avLst/>
          </a:prstGeom>
        </p:spPr>
      </p:pic>
      <p:sp>
        <p:nvSpPr>
          <p:cNvPr id="8" name="Textfeld 7">
            <a:extLst>
              <a:ext uri="{FF2B5EF4-FFF2-40B4-BE49-F238E27FC236}">
                <a16:creationId xmlns:a16="http://schemas.microsoft.com/office/drawing/2014/main" id="{3193A885-F950-473B-AA78-17AD6D419BC3}"/>
              </a:ext>
            </a:extLst>
          </p:cNvPr>
          <p:cNvSpPr txBox="1"/>
          <p:nvPr/>
        </p:nvSpPr>
        <p:spPr>
          <a:xfrm>
            <a:off x="10535450" y="766296"/>
            <a:ext cx="8612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dirty="0"/>
              <a:t>20 €</a:t>
            </a:r>
          </a:p>
        </p:txBody>
      </p:sp>
      <p:sp>
        <p:nvSpPr>
          <p:cNvPr id="6" name="Pfeil: nach rechts 5">
            <a:hlinkClick r:id="rId7" action="ppaction://hlinksldjump"/>
            <a:extLst>
              <a:ext uri="{FF2B5EF4-FFF2-40B4-BE49-F238E27FC236}">
                <a16:creationId xmlns:a16="http://schemas.microsoft.com/office/drawing/2014/main" id="{9D9F8CD0-5370-4B78-A9F0-20013EDAFEF3}"/>
              </a:ext>
            </a:extLst>
          </p:cNvPr>
          <p:cNvSpPr/>
          <p:nvPr/>
        </p:nvSpPr>
        <p:spPr>
          <a:xfrm>
            <a:off x="9516140" y="5152962"/>
            <a:ext cx="1967023" cy="1325563"/>
          </a:xfrm>
          <a:prstGeom prst="rightArrow">
            <a:avLst/>
          </a:prstGeom>
          <a:solidFill>
            <a:srgbClr val="92D050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7" name="Glücksrad verloren">
            <a:hlinkClick r:id="" action="ppaction://media"/>
            <a:extLst>
              <a:ext uri="{FF2B5EF4-FFF2-40B4-BE49-F238E27FC236}">
                <a16:creationId xmlns:a16="http://schemas.microsoft.com/office/drawing/2014/main" id="{775C7061-6D35-453F-8300-96046E9D3D8D}"/>
              </a:ext>
            </a:extLst>
          </p:cNvPr>
          <p:cNvPicPr>
            <a:picLocks noChangeAspect="1"/>
          </p:cNvPicPr>
          <p:nvPr>
            <a:vide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 rotWithShape="1">
          <a:blip r:embed="rId8"/>
          <a:srcRect l="33134" t="18803" r="32594" b="19156"/>
          <a:stretch/>
        </p:blipFill>
        <p:spPr>
          <a:xfrm>
            <a:off x="4062714" y="1069598"/>
            <a:ext cx="4178460" cy="4254757"/>
          </a:xfrm>
          <a:prstGeom prst="rect">
            <a:avLst/>
          </a:prstGeom>
        </p:spPr>
      </p:pic>
      <p:sp>
        <p:nvSpPr>
          <p:cNvPr id="12" name="Rechteck 11">
            <a:extLst>
              <a:ext uri="{FF2B5EF4-FFF2-40B4-BE49-F238E27FC236}">
                <a16:creationId xmlns:a16="http://schemas.microsoft.com/office/drawing/2014/main" id="{C3D0427B-DFC5-448E-B0A8-4318413EAD25}"/>
              </a:ext>
            </a:extLst>
          </p:cNvPr>
          <p:cNvSpPr/>
          <p:nvPr/>
        </p:nvSpPr>
        <p:spPr>
          <a:xfrm>
            <a:off x="5418882" y="5552955"/>
            <a:ext cx="1423686" cy="601883"/>
          </a:xfrm>
          <a:prstGeom prst="rect">
            <a:avLst/>
          </a:prstGeom>
          <a:solidFill>
            <a:srgbClr val="92D050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3" name="Textfeld 12">
            <a:extLst>
              <a:ext uri="{FF2B5EF4-FFF2-40B4-BE49-F238E27FC236}">
                <a16:creationId xmlns:a16="http://schemas.microsoft.com/office/drawing/2014/main" id="{57CEFBBC-3D60-45C1-91AC-420F10ECF2F0}"/>
              </a:ext>
            </a:extLst>
          </p:cNvPr>
          <p:cNvSpPr txBox="1"/>
          <p:nvPr/>
        </p:nvSpPr>
        <p:spPr>
          <a:xfrm>
            <a:off x="5592501" y="5623064"/>
            <a:ext cx="11458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/>
              <a:t>Drehen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A9C3FBCF-B788-4E4D-96DB-964A342DFB31}"/>
              </a:ext>
            </a:extLst>
          </p:cNvPr>
          <p:cNvSpPr>
            <a:spLocks noGrp="1"/>
          </p:cNvSpPr>
          <p:nvPr>
            <p:ph type="ctrTitle" idx="4294967295"/>
          </p:nvPr>
        </p:nvSpPr>
        <p:spPr>
          <a:xfrm>
            <a:off x="1524000" y="1069598"/>
            <a:ext cx="9144000" cy="2387600"/>
          </a:xfrm>
          <a:prstGeom prst="rect">
            <a:avLst/>
          </a:prstGeom>
        </p:spPr>
        <p:txBody>
          <a:bodyPr/>
          <a:lstStyle/>
          <a:p>
            <a:pPr lvl="0" algn="ctr">
              <a:lnSpc>
                <a:spcPct val="100000"/>
              </a:lnSpc>
              <a:spcBef>
                <a:spcPts val="0"/>
              </a:spcBef>
              <a:defRPr/>
            </a:pPr>
            <a:r>
              <a:rPr lang="de-DE" sz="2800" dirty="0">
                <a:solidFill>
                  <a:prstClr val="black"/>
                </a:solidFill>
                <a:latin typeface="Calibri" panose="020F0502020204030204"/>
              </a:rPr>
              <a:t>Drehe das Glücksrad!</a:t>
            </a:r>
            <a:b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endParaRPr lang="de-DE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5178372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785"/>
    </mc:Choice>
    <mc:Fallback xmlns="">
      <p:transition spd="slow" advTm="6785"/>
    </mc:Fallback>
  </mc:AlternateContent>
  <p:timing>
    <p:tnLst>
      <p:par>
        <p:cTn id="1" dur="indefinite" restart="never" nodeType="tmRoot">
          <p:childTnLst>
            <p:video>
              <p:cMediaNode vol="80000">
                <p:cTn id="2" fill="hold" display="0">
                  <p:stCondLst>
                    <p:cond delay="indefinite"/>
                  </p:stCondLst>
                </p:cTn>
                <p:tgtEl>
                  <p:spTgt spid="7"/>
                </p:tgtEl>
              </p:cMediaNode>
            </p:video>
            <p:seq concurrent="1" nextAc="seek">
              <p:cTn id="3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" fill="hold">
                      <p:stCondLst>
                        <p:cond delay="0"/>
                      </p:stCondLst>
                      <p:childTnLst>
                        <p:par>
                          <p:cTn id="5" fill="hold">
                            <p:stCondLst>
                              <p:cond delay="0"/>
                            </p:stCondLst>
                            <p:childTnLst>
                              <p:par>
                                <p:cTn id="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" dur="5598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</p:timing>
  <p:extLst>
    <p:ext uri="{E180D4A7-C9FB-4DFB-919C-405C955672EB}">
      <p14:showEvtLst xmlns:p14="http://schemas.microsoft.com/office/powerpoint/2010/main">
        <p14:playEvt time="875" objId="3"/>
        <p14:stopEvt time="2540" objId="3"/>
      </p14:showEvtLst>
    </p:ext>
  </p:extLs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nhaltsplatzhalter 4" descr="Sparschwein Silhouette">
            <a:extLst>
              <a:ext uri="{FF2B5EF4-FFF2-40B4-BE49-F238E27FC236}">
                <a16:creationId xmlns:a16="http://schemas.microsoft.com/office/drawing/2014/main" id="{A9AA5D83-9EC5-4582-B9CE-D4963AF40B35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012363" y="-106363"/>
            <a:ext cx="2179637" cy="2179638"/>
          </a:xfrm>
          <a:prstGeom prst="rect">
            <a:avLst/>
          </a:prstGeom>
        </p:spPr>
      </p:pic>
      <p:sp>
        <p:nvSpPr>
          <p:cNvPr id="8" name="Textfeld 7">
            <a:extLst>
              <a:ext uri="{FF2B5EF4-FFF2-40B4-BE49-F238E27FC236}">
                <a16:creationId xmlns:a16="http://schemas.microsoft.com/office/drawing/2014/main" id="{3193A885-F950-473B-AA78-17AD6D419BC3}"/>
              </a:ext>
            </a:extLst>
          </p:cNvPr>
          <p:cNvSpPr txBox="1"/>
          <p:nvPr/>
        </p:nvSpPr>
        <p:spPr>
          <a:xfrm>
            <a:off x="10492562" y="721590"/>
            <a:ext cx="8612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dirty="0"/>
              <a:t>30 €</a:t>
            </a:r>
          </a:p>
        </p:txBody>
      </p:sp>
      <p:pic>
        <p:nvPicPr>
          <p:cNvPr id="10" name="Grafik 9">
            <a:hlinkClick r:id="rId4" action="ppaction://hlinksldjump"/>
            <a:extLst>
              <a:ext uri="{FF2B5EF4-FFF2-40B4-BE49-F238E27FC236}">
                <a16:creationId xmlns:a16="http://schemas.microsoft.com/office/drawing/2014/main" id="{D1F34D07-AE66-4B17-BB4D-C8DD14F3C48B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178901" y="2684172"/>
            <a:ext cx="2495550" cy="2819400"/>
          </a:xfrm>
          <a:prstGeom prst="rect">
            <a:avLst/>
          </a:prstGeom>
        </p:spPr>
      </p:pic>
      <p:pic>
        <p:nvPicPr>
          <p:cNvPr id="12" name="Grafik 11">
            <a:hlinkClick r:id="rId6" action="ppaction://hlinksldjump"/>
            <a:extLst>
              <a:ext uri="{FF2B5EF4-FFF2-40B4-BE49-F238E27FC236}">
                <a16:creationId xmlns:a16="http://schemas.microsoft.com/office/drawing/2014/main" id="{812D3BF4-ABB1-4952-A16D-E30A5CD572F8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7126916" y="2631009"/>
            <a:ext cx="2495550" cy="2819400"/>
          </a:xfrm>
          <a:prstGeom prst="rect">
            <a:avLst/>
          </a:prstGeom>
        </p:spPr>
      </p:pic>
      <p:sp>
        <p:nvSpPr>
          <p:cNvPr id="13" name="Textfeld 12">
            <a:hlinkClick r:id="rId4" action="ppaction://hlinksldjump"/>
            <a:extLst>
              <a:ext uri="{FF2B5EF4-FFF2-40B4-BE49-F238E27FC236}">
                <a16:creationId xmlns:a16="http://schemas.microsoft.com/office/drawing/2014/main" id="{E07FB584-CD92-448C-831B-C06849581B8C}"/>
              </a:ext>
            </a:extLst>
          </p:cNvPr>
          <p:cNvSpPr txBox="1"/>
          <p:nvPr/>
        </p:nvSpPr>
        <p:spPr>
          <a:xfrm>
            <a:off x="3097779" y="3311934"/>
            <a:ext cx="114831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5400" dirty="0"/>
              <a:t>Ja</a:t>
            </a:r>
          </a:p>
        </p:txBody>
      </p:sp>
      <p:sp>
        <p:nvSpPr>
          <p:cNvPr id="14" name="Textfeld 13">
            <a:hlinkClick r:id="rId6" action="ppaction://hlinksldjump"/>
            <a:extLst>
              <a:ext uri="{FF2B5EF4-FFF2-40B4-BE49-F238E27FC236}">
                <a16:creationId xmlns:a16="http://schemas.microsoft.com/office/drawing/2014/main" id="{D2922549-A523-408B-A15F-43C35CCF3802}"/>
              </a:ext>
            </a:extLst>
          </p:cNvPr>
          <p:cNvSpPr txBox="1"/>
          <p:nvPr/>
        </p:nvSpPr>
        <p:spPr>
          <a:xfrm>
            <a:off x="7686397" y="3311934"/>
            <a:ext cx="163289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5400" dirty="0"/>
              <a:t>Nein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A9C3FBCF-B788-4E4D-96DB-964A342DFB31}"/>
              </a:ext>
            </a:extLst>
          </p:cNvPr>
          <p:cNvSpPr>
            <a:spLocks noGrp="1"/>
          </p:cNvSpPr>
          <p:nvPr>
            <p:ph type="ctrTitle" idx="4294967295"/>
          </p:nvPr>
        </p:nvSpPr>
        <p:spPr>
          <a:xfrm>
            <a:off x="1524000" y="1041400"/>
            <a:ext cx="9144000" cy="2387600"/>
          </a:xfrm>
          <a:prstGeom prst="rect">
            <a:avLst/>
          </a:prstGeom>
        </p:spPr>
        <p:txBody>
          <a:bodyPr>
            <a:normAutofit fontScale="9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tabLst/>
              <a:defRPr/>
            </a:pPr>
            <a:r>
              <a:rPr kumimoji="0" lang="de-DE" sz="27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Du hast gewonnen! </a:t>
            </a:r>
            <a:br>
              <a:rPr lang="de-DE" sz="2700" dirty="0">
                <a:solidFill>
                  <a:srgbClr val="00B050"/>
                </a:solidFill>
                <a:latin typeface="Calibri" panose="020F0502020204030204"/>
                <a:ea typeface="+mn-ea"/>
                <a:cs typeface="+mn-cs"/>
              </a:rPr>
            </a:br>
            <a:br>
              <a:rPr lang="de-DE" sz="2700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</a:br>
            <a:r>
              <a:rPr lang="de-DE" sz="2700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Wenn du nochmal drehst, kannst du 40 € gewinnen. </a:t>
            </a:r>
            <a:br>
              <a:rPr lang="de-DE" sz="2700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</a:br>
            <a:r>
              <a:rPr lang="de-DE" sz="2700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Du musst aber 20 € bezahlen. </a:t>
            </a:r>
            <a:br>
              <a:rPr lang="de-DE" sz="2700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</a:br>
            <a:br>
              <a:rPr lang="de-DE" sz="2700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</a:br>
            <a:r>
              <a:rPr lang="de-DE" sz="2700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Machst du mit?</a:t>
            </a:r>
            <a:b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3833138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721"/>
    </mc:Choice>
    <mc:Fallback xmlns="">
      <p:transition spd="slow" advTm="1721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9C3FBCF-B788-4E4D-96DB-964A342DFB31}"/>
              </a:ext>
            </a:extLst>
          </p:cNvPr>
          <p:cNvSpPr>
            <a:spLocks noGrp="1"/>
          </p:cNvSpPr>
          <p:nvPr>
            <p:ph type="ctrTitle" idx="4294967295"/>
          </p:nvPr>
        </p:nvSpPr>
        <p:spPr>
          <a:xfrm>
            <a:off x="1524000" y="1129201"/>
            <a:ext cx="9144000" cy="23876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tabLst/>
              <a:defRPr/>
            </a:pPr>
            <a:r>
              <a:rPr kumimoji="0" lang="de-DE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Du hattest am Anfang 20 € und hast jetzt 30 €. </a:t>
            </a:r>
            <a:br>
              <a:rPr kumimoji="0" lang="de-DE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r>
              <a:rPr kumimoji="0" lang="de-DE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Du hast </a:t>
            </a:r>
            <a:r>
              <a:rPr kumimoji="0" lang="de-DE" sz="27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10 € Gewinn </a:t>
            </a:r>
            <a:r>
              <a:rPr kumimoji="0" lang="de-DE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gemacht.</a:t>
            </a:r>
            <a:b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endParaRPr lang="de-DE" dirty="0"/>
          </a:p>
        </p:txBody>
      </p:sp>
      <p:pic>
        <p:nvPicPr>
          <p:cNvPr id="5" name="Inhaltsplatzhalter 4" descr="Sparschwein Silhouette">
            <a:extLst>
              <a:ext uri="{FF2B5EF4-FFF2-40B4-BE49-F238E27FC236}">
                <a16:creationId xmlns:a16="http://schemas.microsoft.com/office/drawing/2014/main" id="{A9AA5D83-9EC5-4582-B9CE-D4963AF40B35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039225" y="1882775"/>
            <a:ext cx="3152775" cy="3152775"/>
          </a:xfrm>
          <a:prstGeom prst="rect">
            <a:avLst/>
          </a:prstGeom>
        </p:spPr>
      </p:pic>
      <p:sp>
        <p:nvSpPr>
          <p:cNvPr id="8" name="Textfeld 7">
            <a:extLst>
              <a:ext uri="{FF2B5EF4-FFF2-40B4-BE49-F238E27FC236}">
                <a16:creationId xmlns:a16="http://schemas.microsoft.com/office/drawing/2014/main" id="{3193A885-F950-473B-AA78-17AD6D419BC3}"/>
              </a:ext>
            </a:extLst>
          </p:cNvPr>
          <p:cNvSpPr txBox="1"/>
          <p:nvPr/>
        </p:nvSpPr>
        <p:spPr>
          <a:xfrm>
            <a:off x="5602147" y="3105834"/>
            <a:ext cx="14516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600" dirty="0"/>
              <a:t>30 €</a:t>
            </a: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D1D6DBE0-90FE-416E-B92B-56853B43786F}"/>
              </a:ext>
            </a:extLst>
          </p:cNvPr>
          <p:cNvSpPr txBox="1"/>
          <p:nvPr/>
        </p:nvSpPr>
        <p:spPr>
          <a:xfrm>
            <a:off x="8368497" y="5818383"/>
            <a:ext cx="265950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Klicke hier, um nochmal von vorne zu beginnen:</a:t>
            </a:r>
          </a:p>
        </p:txBody>
      </p:sp>
      <p:sp>
        <p:nvSpPr>
          <p:cNvPr id="11" name="Ellipse 10">
            <a:hlinkClick r:id="rId4" action="ppaction://hlinksldjump"/>
            <a:extLst>
              <a:ext uri="{FF2B5EF4-FFF2-40B4-BE49-F238E27FC236}">
                <a16:creationId xmlns:a16="http://schemas.microsoft.com/office/drawing/2014/main" id="{A8B6FF9B-6429-451E-8D03-B2E541667D70}"/>
              </a:ext>
            </a:extLst>
          </p:cNvPr>
          <p:cNvSpPr/>
          <p:nvPr/>
        </p:nvSpPr>
        <p:spPr>
          <a:xfrm>
            <a:off x="10842804" y="5555650"/>
            <a:ext cx="1148567" cy="1171799"/>
          </a:xfrm>
          <a:prstGeom prst="ellipse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10" name="Grafik 9" descr="Aktualisieren mit einfarbiger Füllung">
            <a:hlinkClick r:id="rId4" action="ppaction://hlinksldjump"/>
            <a:extLst>
              <a:ext uri="{FF2B5EF4-FFF2-40B4-BE49-F238E27FC236}">
                <a16:creationId xmlns:a16="http://schemas.microsoft.com/office/drawing/2014/main" id="{4B89CACC-6CBD-4CAC-A072-C71A6584DF9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1028000" y="5684349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557677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nhaltsplatzhalter 4" descr="Sparschwein Silhouette">
            <a:extLst>
              <a:ext uri="{FF2B5EF4-FFF2-40B4-BE49-F238E27FC236}">
                <a16:creationId xmlns:a16="http://schemas.microsoft.com/office/drawing/2014/main" id="{A9AA5D83-9EC5-4582-B9CE-D4963AF40B35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010775" y="-138113"/>
            <a:ext cx="2181225" cy="2181226"/>
          </a:xfrm>
          <a:prstGeom prst="rect">
            <a:avLst/>
          </a:prstGeom>
        </p:spPr>
      </p:pic>
      <p:sp>
        <p:nvSpPr>
          <p:cNvPr id="8" name="Textfeld 7">
            <a:extLst>
              <a:ext uri="{FF2B5EF4-FFF2-40B4-BE49-F238E27FC236}">
                <a16:creationId xmlns:a16="http://schemas.microsoft.com/office/drawing/2014/main" id="{3193A885-F950-473B-AA78-17AD6D419BC3}"/>
              </a:ext>
            </a:extLst>
          </p:cNvPr>
          <p:cNvSpPr txBox="1"/>
          <p:nvPr/>
        </p:nvSpPr>
        <p:spPr>
          <a:xfrm>
            <a:off x="10610018" y="691257"/>
            <a:ext cx="8612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dirty="0"/>
              <a:t>20 €</a:t>
            </a:r>
          </a:p>
        </p:txBody>
      </p:sp>
      <p:pic>
        <p:nvPicPr>
          <p:cNvPr id="10" name="Grafik 9">
            <a:hlinkClick r:id="rId4" action="ppaction://hlinksldjump"/>
            <a:extLst>
              <a:ext uri="{FF2B5EF4-FFF2-40B4-BE49-F238E27FC236}">
                <a16:creationId xmlns:a16="http://schemas.microsoft.com/office/drawing/2014/main" id="{D1F34D07-AE66-4B17-BB4D-C8DD14F3C48B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178901" y="2684172"/>
            <a:ext cx="2495550" cy="2819400"/>
          </a:xfrm>
          <a:prstGeom prst="rect">
            <a:avLst/>
          </a:prstGeom>
        </p:spPr>
      </p:pic>
      <p:pic>
        <p:nvPicPr>
          <p:cNvPr id="12" name="Grafik 11">
            <a:hlinkClick r:id="rId6" action="ppaction://hlinksldjump"/>
            <a:extLst>
              <a:ext uri="{FF2B5EF4-FFF2-40B4-BE49-F238E27FC236}">
                <a16:creationId xmlns:a16="http://schemas.microsoft.com/office/drawing/2014/main" id="{812D3BF4-ABB1-4952-A16D-E30A5CD572F8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7126916" y="2631009"/>
            <a:ext cx="2495550" cy="2819400"/>
          </a:xfrm>
          <a:prstGeom prst="rect">
            <a:avLst/>
          </a:prstGeom>
        </p:spPr>
      </p:pic>
      <p:sp>
        <p:nvSpPr>
          <p:cNvPr id="13" name="Textfeld 12">
            <a:hlinkClick r:id="rId4" action="ppaction://hlinksldjump"/>
            <a:extLst>
              <a:ext uri="{FF2B5EF4-FFF2-40B4-BE49-F238E27FC236}">
                <a16:creationId xmlns:a16="http://schemas.microsoft.com/office/drawing/2014/main" id="{E07FB584-CD92-448C-831B-C06849581B8C}"/>
              </a:ext>
            </a:extLst>
          </p:cNvPr>
          <p:cNvSpPr txBox="1"/>
          <p:nvPr/>
        </p:nvSpPr>
        <p:spPr>
          <a:xfrm>
            <a:off x="3097779" y="3311934"/>
            <a:ext cx="114831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5400" dirty="0"/>
              <a:t>Ja</a:t>
            </a:r>
          </a:p>
        </p:txBody>
      </p:sp>
      <p:sp>
        <p:nvSpPr>
          <p:cNvPr id="14" name="Textfeld 13">
            <a:hlinkClick r:id="rId6" action="ppaction://hlinksldjump"/>
            <a:extLst>
              <a:ext uri="{FF2B5EF4-FFF2-40B4-BE49-F238E27FC236}">
                <a16:creationId xmlns:a16="http://schemas.microsoft.com/office/drawing/2014/main" id="{D2922549-A523-408B-A15F-43C35CCF3802}"/>
              </a:ext>
            </a:extLst>
          </p:cNvPr>
          <p:cNvSpPr txBox="1"/>
          <p:nvPr/>
        </p:nvSpPr>
        <p:spPr>
          <a:xfrm>
            <a:off x="7686397" y="3311934"/>
            <a:ext cx="163289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5400" dirty="0"/>
              <a:t>Nein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A9C3FBCF-B788-4E4D-96DB-964A342DFB31}"/>
              </a:ext>
            </a:extLst>
          </p:cNvPr>
          <p:cNvSpPr>
            <a:spLocks noGrp="1"/>
          </p:cNvSpPr>
          <p:nvPr>
            <p:ph type="ctrTitle" idx="4294967295"/>
          </p:nvPr>
        </p:nvSpPr>
        <p:spPr>
          <a:xfrm>
            <a:off x="1524000" y="1011469"/>
            <a:ext cx="9144000" cy="2387600"/>
          </a:xfrm>
          <a:prstGeom prst="rect">
            <a:avLst/>
          </a:prstGeom>
        </p:spPr>
        <p:txBody>
          <a:bodyPr>
            <a:normAutofit fontScale="9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tabLst/>
              <a:defRPr/>
            </a:pPr>
            <a:r>
              <a:rPr kumimoji="0" lang="de-DE" sz="27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Leider verloren! </a:t>
            </a:r>
            <a:br>
              <a:rPr kumimoji="0" lang="de-DE" sz="27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br>
              <a:rPr lang="de-DE" sz="2700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</a:br>
            <a:r>
              <a:rPr lang="de-DE" sz="2700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Wenn du nochmal drehst, kannst du 40 € gewinnen. </a:t>
            </a:r>
            <a:br>
              <a:rPr lang="de-DE" sz="2700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</a:br>
            <a:r>
              <a:rPr lang="de-DE" sz="2700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Du musst aber 20 € bezahlen. </a:t>
            </a:r>
            <a:br>
              <a:rPr lang="de-DE" sz="2700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</a:br>
            <a:br>
              <a:rPr lang="de-DE" sz="2700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</a:br>
            <a:r>
              <a:rPr lang="de-DE" sz="2700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Machst du mit?</a:t>
            </a:r>
            <a:b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86532540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9C3FBCF-B788-4E4D-96DB-964A342DFB31}"/>
              </a:ext>
            </a:extLst>
          </p:cNvPr>
          <p:cNvSpPr>
            <a:spLocks noGrp="1"/>
          </p:cNvSpPr>
          <p:nvPr>
            <p:ph type="ctrTitle" idx="4294967295"/>
          </p:nvPr>
        </p:nvSpPr>
        <p:spPr>
          <a:xfrm>
            <a:off x="1524000" y="1172468"/>
            <a:ext cx="9144000" cy="23876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tabLst/>
              <a:defRPr/>
            </a:pPr>
            <a:r>
              <a:rPr kumimoji="0" lang="de-DE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Du hattest am Anfang 20 € und hast jetzt 20 €. </a:t>
            </a:r>
            <a:br>
              <a:rPr kumimoji="0" lang="de-DE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r>
              <a:rPr kumimoji="0" lang="de-DE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Du hast keinen Gewinn und keinen Verlust gemacht.</a:t>
            </a:r>
            <a:b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endParaRPr lang="de-DE" dirty="0"/>
          </a:p>
        </p:txBody>
      </p:sp>
      <p:pic>
        <p:nvPicPr>
          <p:cNvPr id="5" name="Inhaltsplatzhalter 4" descr="Sparschwein Silhouette">
            <a:extLst>
              <a:ext uri="{FF2B5EF4-FFF2-40B4-BE49-F238E27FC236}">
                <a16:creationId xmlns:a16="http://schemas.microsoft.com/office/drawing/2014/main" id="{A9AA5D83-9EC5-4582-B9CE-D4963AF40B35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039225" y="1882775"/>
            <a:ext cx="3152775" cy="3152775"/>
          </a:xfrm>
          <a:prstGeom prst="rect">
            <a:avLst/>
          </a:prstGeom>
        </p:spPr>
      </p:pic>
      <p:sp>
        <p:nvSpPr>
          <p:cNvPr id="8" name="Textfeld 7">
            <a:extLst>
              <a:ext uri="{FF2B5EF4-FFF2-40B4-BE49-F238E27FC236}">
                <a16:creationId xmlns:a16="http://schemas.microsoft.com/office/drawing/2014/main" id="{3193A885-F950-473B-AA78-17AD6D419BC3}"/>
              </a:ext>
            </a:extLst>
          </p:cNvPr>
          <p:cNvSpPr txBox="1"/>
          <p:nvPr/>
        </p:nvSpPr>
        <p:spPr>
          <a:xfrm>
            <a:off x="5519090" y="3135785"/>
            <a:ext cx="14516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600" dirty="0"/>
              <a:t>20 €</a:t>
            </a:r>
          </a:p>
        </p:txBody>
      </p:sp>
      <p:sp>
        <p:nvSpPr>
          <p:cNvPr id="10" name="Ellipse 9">
            <a:hlinkClick r:id="rId4" action="ppaction://hlinksldjump"/>
            <a:extLst>
              <a:ext uri="{FF2B5EF4-FFF2-40B4-BE49-F238E27FC236}">
                <a16:creationId xmlns:a16="http://schemas.microsoft.com/office/drawing/2014/main" id="{587EA530-F5DF-478B-9597-A090C79F46C5}"/>
              </a:ext>
            </a:extLst>
          </p:cNvPr>
          <p:cNvSpPr/>
          <p:nvPr/>
        </p:nvSpPr>
        <p:spPr>
          <a:xfrm>
            <a:off x="10842804" y="5555650"/>
            <a:ext cx="1148567" cy="1171799"/>
          </a:xfrm>
          <a:prstGeom prst="ellipse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11" name="Grafik 10" descr="Aktualisieren mit einfarbiger Füllung">
            <a:hlinkClick r:id="rId4" action="ppaction://hlinksldjump"/>
            <a:extLst>
              <a:ext uri="{FF2B5EF4-FFF2-40B4-BE49-F238E27FC236}">
                <a16:creationId xmlns:a16="http://schemas.microsoft.com/office/drawing/2014/main" id="{A7461529-841F-4A22-AD1C-2E4981771C5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1028000" y="5684349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72142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9C3FBCF-B788-4E4D-96DB-964A342DFB31}"/>
              </a:ext>
            </a:extLst>
          </p:cNvPr>
          <p:cNvSpPr>
            <a:spLocks noGrp="1"/>
          </p:cNvSpPr>
          <p:nvPr>
            <p:ph type="ctrTitle" idx="4294967295"/>
          </p:nvPr>
        </p:nvSpPr>
        <p:spPr>
          <a:xfrm>
            <a:off x="1589419" y="1146132"/>
            <a:ext cx="9144000" cy="23876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tabLst/>
              <a:defRPr/>
            </a:pPr>
            <a:r>
              <a:rPr kumimoji="0" lang="de-DE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Klicke auf ein Glücksrad.</a:t>
            </a:r>
            <a:b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endParaRPr lang="de-DE" dirty="0"/>
          </a:p>
        </p:txBody>
      </p:sp>
      <p:pic>
        <p:nvPicPr>
          <p:cNvPr id="5" name="Inhaltsplatzhalter 4" descr="Sparschwein Silhouette">
            <a:extLst>
              <a:ext uri="{FF2B5EF4-FFF2-40B4-BE49-F238E27FC236}">
                <a16:creationId xmlns:a16="http://schemas.microsoft.com/office/drawing/2014/main" id="{A9AA5D83-9EC5-4582-B9CE-D4963AF40B35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012363" y="-41275"/>
            <a:ext cx="2179637" cy="2181225"/>
          </a:xfrm>
          <a:prstGeom prst="rect">
            <a:avLst/>
          </a:prstGeom>
        </p:spPr>
      </p:pic>
      <p:sp>
        <p:nvSpPr>
          <p:cNvPr id="8" name="Textfeld 7">
            <a:extLst>
              <a:ext uri="{FF2B5EF4-FFF2-40B4-BE49-F238E27FC236}">
                <a16:creationId xmlns:a16="http://schemas.microsoft.com/office/drawing/2014/main" id="{3193A885-F950-473B-AA78-17AD6D419BC3}"/>
              </a:ext>
            </a:extLst>
          </p:cNvPr>
          <p:cNvSpPr txBox="1"/>
          <p:nvPr/>
        </p:nvSpPr>
        <p:spPr>
          <a:xfrm>
            <a:off x="10536524" y="787624"/>
            <a:ext cx="8612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dirty="0"/>
              <a:t>0 €</a:t>
            </a:r>
          </a:p>
        </p:txBody>
      </p:sp>
      <p:pic>
        <p:nvPicPr>
          <p:cNvPr id="10" name="Grafik 9">
            <a:hlinkClick r:id="rId4" action="ppaction://hlinksldjump"/>
            <a:extLst>
              <a:ext uri="{FF2B5EF4-FFF2-40B4-BE49-F238E27FC236}">
                <a16:creationId xmlns:a16="http://schemas.microsoft.com/office/drawing/2014/main" id="{D1F34D07-AE66-4B17-BB4D-C8DD14F3C48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96523" y="2539914"/>
            <a:ext cx="2495550" cy="2819400"/>
          </a:xfrm>
          <a:prstGeom prst="rect">
            <a:avLst/>
          </a:prstGeom>
        </p:spPr>
      </p:pic>
      <p:pic>
        <p:nvPicPr>
          <p:cNvPr id="15" name="Grafik 14">
            <a:hlinkClick r:id="rId4" action="ppaction://hlinksldjump"/>
            <a:extLst>
              <a:ext uri="{FF2B5EF4-FFF2-40B4-BE49-F238E27FC236}">
                <a16:creationId xmlns:a16="http://schemas.microsoft.com/office/drawing/2014/main" id="{F0404F96-3DD8-469A-9EFC-E6E39AC07AC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35033" y="2539914"/>
            <a:ext cx="2495550" cy="2819400"/>
          </a:xfrm>
          <a:prstGeom prst="rect">
            <a:avLst/>
          </a:prstGeom>
        </p:spPr>
      </p:pic>
      <p:pic>
        <p:nvPicPr>
          <p:cNvPr id="16" name="Grafik 15">
            <a:hlinkClick r:id="rId4" action="ppaction://hlinksldjump"/>
            <a:extLst>
              <a:ext uri="{FF2B5EF4-FFF2-40B4-BE49-F238E27FC236}">
                <a16:creationId xmlns:a16="http://schemas.microsoft.com/office/drawing/2014/main" id="{23B9B720-0723-48B4-B0F3-B12B9C7D94B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78544" y="2539914"/>
            <a:ext cx="2495550" cy="2819400"/>
          </a:xfrm>
          <a:prstGeom prst="rect">
            <a:avLst/>
          </a:prstGeom>
        </p:spPr>
      </p:pic>
      <p:pic>
        <p:nvPicPr>
          <p:cNvPr id="17" name="Grafik 16">
            <a:hlinkClick r:id="rId6" action="ppaction://hlinksldjump"/>
            <a:extLst>
              <a:ext uri="{FF2B5EF4-FFF2-40B4-BE49-F238E27FC236}">
                <a16:creationId xmlns:a16="http://schemas.microsoft.com/office/drawing/2014/main" id="{C90C8F35-96C2-4937-8CCB-F8B5DFEA344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471593" y="2539914"/>
            <a:ext cx="2495550" cy="2819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726513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nhaltsplatzhalter 4" descr="Sparschwein Silhouette">
            <a:extLst>
              <a:ext uri="{FF2B5EF4-FFF2-40B4-BE49-F238E27FC236}">
                <a16:creationId xmlns:a16="http://schemas.microsoft.com/office/drawing/2014/main" id="{A9AA5D83-9EC5-4582-B9CE-D4963AF40B35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010775" y="-84138"/>
            <a:ext cx="2181225" cy="2179638"/>
          </a:xfrm>
          <a:prstGeom prst="rect">
            <a:avLst/>
          </a:prstGeom>
        </p:spPr>
      </p:pic>
      <p:sp>
        <p:nvSpPr>
          <p:cNvPr id="8" name="Textfeld 7">
            <a:extLst>
              <a:ext uri="{FF2B5EF4-FFF2-40B4-BE49-F238E27FC236}">
                <a16:creationId xmlns:a16="http://schemas.microsoft.com/office/drawing/2014/main" id="{3193A885-F950-473B-AA78-17AD6D419BC3}"/>
              </a:ext>
            </a:extLst>
          </p:cNvPr>
          <p:cNvSpPr txBox="1"/>
          <p:nvPr/>
        </p:nvSpPr>
        <p:spPr>
          <a:xfrm>
            <a:off x="10671094" y="743810"/>
            <a:ext cx="8612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dirty="0"/>
              <a:t>0 €</a:t>
            </a:r>
          </a:p>
        </p:txBody>
      </p:sp>
      <p:sp>
        <p:nvSpPr>
          <p:cNvPr id="6" name="Pfeil: nach rechts 5">
            <a:hlinkClick r:id="rId6" action="ppaction://hlinksldjump"/>
            <a:extLst>
              <a:ext uri="{FF2B5EF4-FFF2-40B4-BE49-F238E27FC236}">
                <a16:creationId xmlns:a16="http://schemas.microsoft.com/office/drawing/2014/main" id="{9D9F8CD0-5370-4B78-A9F0-20013EDAFEF3}"/>
              </a:ext>
            </a:extLst>
          </p:cNvPr>
          <p:cNvSpPr/>
          <p:nvPr/>
        </p:nvSpPr>
        <p:spPr>
          <a:xfrm>
            <a:off x="9516140" y="5152962"/>
            <a:ext cx="1967023" cy="1325563"/>
          </a:xfrm>
          <a:prstGeom prst="rightArrow">
            <a:avLst/>
          </a:prstGeom>
          <a:solidFill>
            <a:srgbClr val="92D050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7" name="Glücksrad verloren">
            <a:hlinkClick r:id="" action="ppaction://media"/>
            <a:extLst>
              <a:ext uri="{FF2B5EF4-FFF2-40B4-BE49-F238E27FC236}">
                <a16:creationId xmlns:a16="http://schemas.microsoft.com/office/drawing/2014/main" id="{9F82A27B-A734-4D3C-A758-F8E5A3D839CA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 rotWithShape="1">
          <a:blip r:embed="rId7"/>
          <a:srcRect l="33134" t="18803" r="32594" b="19156"/>
          <a:stretch/>
        </p:blipFill>
        <p:spPr>
          <a:xfrm>
            <a:off x="4097438" y="1058022"/>
            <a:ext cx="4178460" cy="4254757"/>
          </a:xfrm>
          <a:prstGeom prst="rect">
            <a:avLst/>
          </a:prstGeom>
        </p:spPr>
      </p:pic>
      <p:sp>
        <p:nvSpPr>
          <p:cNvPr id="9" name="Rechteck 8">
            <a:extLst>
              <a:ext uri="{FF2B5EF4-FFF2-40B4-BE49-F238E27FC236}">
                <a16:creationId xmlns:a16="http://schemas.microsoft.com/office/drawing/2014/main" id="{DAB1F8DA-BE0D-48BB-BD1F-CF78DF80B946}"/>
              </a:ext>
            </a:extLst>
          </p:cNvPr>
          <p:cNvSpPr/>
          <p:nvPr/>
        </p:nvSpPr>
        <p:spPr>
          <a:xfrm>
            <a:off x="5418882" y="5552955"/>
            <a:ext cx="1423686" cy="601883"/>
          </a:xfrm>
          <a:prstGeom prst="rect">
            <a:avLst/>
          </a:prstGeom>
          <a:solidFill>
            <a:srgbClr val="92D050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BE1E3148-EB75-4AAD-A7D1-7ADF25D5AA86}"/>
              </a:ext>
            </a:extLst>
          </p:cNvPr>
          <p:cNvSpPr txBox="1"/>
          <p:nvPr/>
        </p:nvSpPr>
        <p:spPr>
          <a:xfrm>
            <a:off x="5592501" y="5623064"/>
            <a:ext cx="11458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/>
              <a:t>Drehen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A9C3FBCF-B788-4E4D-96DB-964A342DFB31}"/>
              </a:ext>
            </a:extLst>
          </p:cNvPr>
          <p:cNvSpPr>
            <a:spLocks noGrp="1"/>
          </p:cNvSpPr>
          <p:nvPr>
            <p:ph type="ctrTitle" idx="4294967295"/>
          </p:nvPr>
        </p:nvSpPr>
        <p:spPr>
          <a:xfrm>
            <a:off x="1614668" y="1058022"/>
            <a:ext cx="9144000" cy="2387600"/>
          </a:xfrm>
          <a:prstGeom prst="rect">
            <a:avLst/>
          </a:prstGeom>
        </p:spPr>
        <p:txBody>
          <a:bodyPr/>
          <a:lstStyle/>
          <a:p>
            <a:pPr lvl="0" algn="ctr">
              <a:lnSpc>
                <a:spcPct val="100000"/>
              </a:lnSpc>
              <a:spcBef>
                <a:spcPts val="0"/>
              </a:spcBef>
              <a:defRPr/>
            </a:pPr>
            <a:r>
              <a:rPr lang="de-DE" sz="2800" dirty="0">
                <a:solidFill>
                  <a:prstClr val="black"/>
                </a:solidFill>
                <a:latin typeface="Calibri" panose="020F0502020204030204"/>
              </a:rPr>
              <a:t>Drehe das Glücksrad!</a:t>
            </a:r>
            <a:b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953648756"/>
      </p:ext>
    </p:extLst>
  </p:cSld>
  <p:clrMapOvr>
    <a:masterClrMapping/>
  </p:clrMapOvr>
  <p:timing>
    <p:tnLst>
      <p:par>
        <p:cTn id="1" dur="indefinite" restart="never" nodeType="tmRoot">
          <p:childTnLst>
            <p:video>
              <p:cMediaNode vol="80000">
                <p:cTn id="2" fill="hold" display="0">
                  <p:stCondLst>
                    <p:cond delay="indefinite"/>
                  </p:stCondLst>
                </p:cTn>
                <p:tgtEl>
                  <p:spTgt spid="7"/>
                </p:tgtEl>
              </p:cMediaNode>
            </p:video>
            <p:seq concurrent="1" nextAc="seek">
              <p:cTn id="3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" fill="hold">
                      <p:stCondLst>
                        <p:cond delay="0"/>
                      </p:stCondLst>
                      <p:childTnLst>
                        <p:par>
                          <p:cTn id="5" fill="hold">
                            <p:stCondLst>
                              <p:cond delay="0"/>
                            </p:stCondLst>
                            <p:childTnLst>
                              <p:par>
                                <p:cTn id="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" dur="5598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nhaltsplatzhalter 4" descr="Sparschwein Silhouette">
            <a:extLst>
              <a:ext uri="{FF2B5EF4-FFF2-40B4-BE49-F238E27FC236}">
                <a16:creationId xmlns:a16="http://schemas.microsoft.com/office/drawing/2014/main" id="{A9AA5D83-9EC5-4582-B9CE-D4963AF40B35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010775" y="-84138"/>
            <a:ext cx="2181225" cy="2179638"/>
          </a:xfrm>
          <a:prstGeom prst="rect">
            <a:avLst/>
          </a:prstGeom>
        </p:spPr>
      </p:pic>
      <p:sp>
        <p:nvSpPr>
          <p:cNvPr id="8" name="Textfeld 7">
            <a:extLst>
              <a:ext uri="{FF2B5EF4-FFF2-40B4-BE49-F238E27FC236}">
                <a16:creationId xmlns:a16="http://schemas.microsoft.com/office/drawing/2014/main" id="{3193A885-F950-473B-AA78-17AD6D419BC3}"/>
              </a:ext>
            </a:extLst>
          </p:cNvPr>
          <p:cNvSpPr txBox="1"/>
          <p:nvPr/>
        </p:nvSpPr>
        <p:spPr>
          <a:xfrm>
            <a:off x="10671094" y="743810"/>
            <a:ext cx="8612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dirty="0"/>
              <a:t>0 €</a:t>
            </a:r>
          </a:p>
        </p:txBody>
      </p:sp>
      <p:sp>
        <p:nvSpPr>
          <p:cNvPr id="6" name="Pfeil: nach rechts 5">
            <a:hlinkClick r:id="rId6" action="ppaction://hlinksldjump"/>
            <a:extLst>
              <a:ext uri="{FF2B5EF4-FFF2-40B4-BE49-F238E27FC236}">
                <a16:creationId xmlns:a16="http://schemas.microsoft.com/office/drawing/2014/main" id="{9D9F8CD0-5370-4B78-A9F0-20013EDAFEF3}"/>
              </a:ext>
            </a:extLst>
          </p:cNvPr>
          <p:cNvSpPr/>
          <p:nvPr/>
        </p:nvSpPr>
        <p:spPr>
          <a:xfrm>
            <a:off x="9516140" y="5152962"/>
            <a:ext cx="1967023" cy="1325563"/>
          </a:xfrm>
          <a:prstGeom prst="rightArrow">
            <a:avLst/>
          </a:prstGeom>
          <a:solidFill>
            <a:srgbClr val="92D050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7" name="Glücksrad gewinn">
            <a:hlinkClick r:id="" action="ppaction://media"/>
            <a:extLst>
              <a:ext uri="{FF2B5EF4-FFF2-40B4-BE49-F238E27FC236}">
                <a16:creationId xmlns:a16="http://schemas.microsoft.com/office/drawing/2014/main" id="{960FEA33-F716-424E-820A-69DFC3DFE185}"/>
              </a:ext>
            </a:extLst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r:embed="rId2">
                  <p14:trim st="1505"/>
                </p14:media>
              </p:ext>
            </p:extLst>
          </p:nvPr>
        </p:nvPicPr>
        <p:blipFill rotWithShape="1">
          <a:blip r:embed="rId7"/>
          <a:srcRect l="34841" t="21604" r="35539" b="16455"/>
          <a:stretch>
            <a:fillRect/>
          </a:stretch>
        </p:blipFill>
        <p:spPr>
          <a:xfrm>
            <a:off x="4305781" y="1134319"/>
            <a:ext cx="3611301" cy="4247910"/>
          </a:xfrm>
          <a:prstGeom prst="rect">
            <a:avLst/>
          </a:prstGeom>
        </p:spPr>
      </p:pic>
      <p:sp>
        <p:nvSpPr>
          <p:cNvPr id="9" name="Rechteck 8">
            <a:extLst>
              <a:ext uri="{FF2B5EF4-FFF2-40B4-BE49-F238E27FC236}">
                <a16:creationId xmlns:a16="http://schemas.microsoft.com/office/drawing/2014/main" id="{789212B3-FAA0-4C59-9F08-15B771CBA2CB}"/>
              </a:ext>
            </a:extLst>
          </p:cNvPr>
          <p:cNvSpPr/>
          <p:nvPr/>
        </p:nvSpPr>
        <p:spPr>
          <a:xfrm>
            <a:off x="5418882" y="5552955"/>
            <a:ext cx="1423686" cy="601883"/>
          </a:xfrm>
          <a:prstGeom prst="rect">
            <a:avLst/>
          </a:prstGeom>
          <a:solidFill>
            <a:srgbClr val="92D050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1698236B-3AEC-4B7C-AA64-4905A8EBD7B3}"/>
              </a:ext>
            </a:extLst>
          </p:cNvPr>
          <p:cNvSpPr txBox="1"/>
          <p:nvPr/>
        </p:nvSpPr>
        <p:spPr>
          <a:xfrm>
            <a:off x="5592501" y="5623064"/>
            <a:ext cx="11458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/>
              <a:t>Drehen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A9C3FBCF-B788-4E4D-96DB-964A342DFB31}"/>
              </a:ext>
            </a:extLst>
          </p:cNvPr>
          <p:cNvSpPr>
            <a:spLocks noGrp="1"/>
          </p:cNvSpPr>
          <p:nvPr>
            <p:ph type="ctrTitle" idx="4294967295"/>
          </p:nvPr>
        </p:nvSpPr>
        <p:spPr>
          <a:xfrm>
            <a:off x="1524000" y="1072426"/>
            <a:ext cx="9144000" cy="2387600"/>
          </a:xfrm>
          <a:prstGeom prst="rect">
            <a:avLst/>
          </a:prstGeom>
        </p:spPr>
        <p:txBody>
          <a:bodyPr/>
          <a:lstStyle/>
          <a:p>
            <a:pPr lvl="0" algn="ctr">
              <a:lnSpc>
                <a:spcPct val="100000"/>
              </a:lnSpc>
              <a:spcBef>
                <a:spcPts val="0"/>
              </a:spcBef>
              <a:defRPr/>
            </a:pPr>
            <a:r>
              <a:rPr lang="de-DE" sz="2800" dirty="0">
                <a:solidFill>
                  <a:prstClr val="black"/>
                </a:solidFill>
                <a:latin typeface="Calibri" panose="020F0502020204030204"/>
              </a:rPr>
              <a:t>Drehe das Glücksrad!</a:t>
            </a:r>
            <a:b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163028893"/>
      </p:ext>
    </p:extLst>
  </p:cSld>
  <p:clrMapOvr>
    <a:masterClrMapping/>
  </p:clrMapOvr>
  <p:timing>
    <p:tnLst>
      <p:par>
        <p:cTn id="1" dur="indefinite" restart="never" nodeType="tmRoot">
          <p:childTnLst>
            <p:video>
              <p:cMediaNode vol="80000">
                <p:cTn id="2" fill="hold" display="0">
                  <p:stCondLst>
                    <p:cond delay="indefinite"/>
                  </p:stCondLst>
                </p:cTn>
                <p:tgtEl>
                  <p:spTgt spid="7"/>
                </p:tgtEl>
              </p:cMediaNode>
            </p:video>
            <p:seq concurrent="1" nextAc="seek">
              <p:cTn id="3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" fill="hold">
                      <p:stCondLst>
                        <p:cond delay="0"/>
                      </p:stCondLst>
                      <p:childTnLst>
                        <p:par>
                          <p:cTn id="5" fill="hold">
                            <p:stCondLst>
                              <p:cond delay="0"/>
                            </p:stCondLst>
                            <p:childTnLst>
                              <p:par>
                                <p:cTn id="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" dur="7565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9C3FBCF-B788-4E4D-96DB-964A342DFB31}"/>
              </a:ext>
            </a:extLst>
          </p:cNvPr>
          <p:cNvSpPr>
            <a:spLocks noGrp="1"/>
          </p:cNvSpPr>
          <p:nvPr>
            <p:ph type="ctrTitle" idx="4294967295"/>
          </p:nvPr>
        </p:nvSpPr>
        <p:spPr>
          <a:xfrm>
            <a:off x="1509177" y="1074737"/>
            <a:ext cx="9144000" cy="2387600"/>
          </a:xfrm>
          <a:prstGeom prst="rect">
            <a:avLst/>
          </a:prstGeom>
        </p:spPr>
        <p:txBody>
          <a:bodyPr>
            <a:normAutofit fontScale="9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tabLst/>
              <a:defRPr/>
            </a:pPr>
            <a:r>
              <a:rPr kumimoji="0" lang="de-DE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Einmal Glücksrad drehen kostet 2 €. </a:t>
            </a:r>
            <a:br>
              <a:rPr kumimoji="0" lang="de-DE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r>
              <a:rPr kumimoji="0" lang="de-DE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Landest du auf rot, gewinnst du 4 €.</a:t>
            </a:r>
            <a:br>
              <a:rPr kumimoji="0" lang="de-DE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br>
              <a:rPr kumimoji="0" lang="de-DE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r>
              <a:rPr kumimoji="0" lang="de-DE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Machst du mit?</a:t>
            </a:r>
            <a:b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endParaRPr lang="de-DE" dirty="0"/>
          </a:p>
        </p:txBody>
      </p:sp>
      <p:pic>
        <p:nvPicPr>
          <p:cNvPr id="5" name="Inhaltsplatzhalter 4" descr="Sparschwein Silhouette">
            <a:extLst>
              <a:ext uri="{FF2B5EF4-FFF2-40B4-BE49-F238E27FC236}">
                <a16:creationId xmlns:a16="http://schemas.microsoft.com/office/drawing/2014/main" id="{A9AA5D83-9EC5-4582-B9CE-D4963AF40B35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012363" y="-15875"/>
            <a:ext cx="2179637" cy="2181225"/>
          </a:xfrm>
          <a:prstGeom prst="rect">
            <a:avLst/>
          </a:prstGeom>
        </p:spPr>
      </p:pic>
      <p:sp>
        <p:nvSpPr>
          <p:cNvPr id="6" name="Pfeil: nach rechts 5">
            <a:extLst>
              <a:ext uri="{FF2B5EF4-FFF2-40B4-BE49-F238E27FC236}">
                <a16:creationId xmlns:a16="http://schemas.microsoft.com/office/drawing/2014/main" id="{46CD973B-1B68-472C-B9F4-A63310B28C59}"/>
              </a:ext>
            </a:extLst>
          </p:cNvPr>
          <p:cNvSpPr/>
          <p:nvPr/>
        </p:nvSpPr>
        <p:spPr>
          <a:xfrm rot="15487728">
            <a:off x="10740447" y="2054755"/>
            <a:ext cx="479727" cy="168553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1CAABA71-71F8-474F-83F9-6E81BC42A3C9}"/>
              </a:ext>
            </a:extLst>
          </p:cNvPr>
          <p:cNvSpPr txBox="1"/>
          <p:nvPr/>
        </p:nvSpPr>
        <p:spPr>
          <a:xfrm>
            <a:off x="10013099" y="2446787"/>
            <a:ext cx="21805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Hier siehst du, wie viel Geld du hast.</a:t>
            </a: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3193A885-F950-473B-AA78-17AD6D419BC3}"/>
              </a:ext>
            </a:extLst>
          </p:cNvPr>
          <p:cNvSpPr txBox="1"/>
          <p:nvPr/>
        </p:nvSpPr>
        <p:spPr>
          <a:xfrm>
            <a:off x="10619396" y="813469"/>
            <a:ext cx="8612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dirty="0"/>
              <a:t>20 €</a:t>
            </a:r>
          </a:p>
        </p:txBody>
      </p:sp>
      <p:pic>
        <p:nvPicPr>
          <p:cNvPr id="10" name="Grafik 9">
            <a:hlinkClick r:id="rId4" action="ppaction://hlinksldjump"/>
            <a:extLst>
              <a:ext uri="{FF2B5EF4-FFF2-40B4-BE49-F238E27FC236}">
                <a16:creationId xmlns:a16="http://schemas.microsoft.com/office/drawing/2014/main" id="{D1F34D07-AE66-4B17-BB4D-C8DD14F3C48B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178901" y="2684172"/>
            <a:ext cx="2495550" cy="2819400"/>
          </a:xfrm>
          <a:prstGeom prst="rect">
            <a:avLst/>
          </a:prstGeom>
        </p:spPr>
      </p:pic>
      <p:pic>
        <p:nvPicPr>
          <p:cNvPr id="12" name="Grafik 11">
            <a:hlinkClick r:id="rId6" action="ppaction://hlinksldjump"/>
            <a:extLst>
              <a:ext uri="{FF2B5EF4-FFF2-40B4-BE49-F238E27FC236}">
                <a16:creationId xmlns:a16="http://schemas.microsoft.com/office/drawing/2014/main" id="{812D3BF4-ABB1-4952-A16D-E30A5CD572F8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7126916" y="2631009"/>
            <a:ext cx="2495550" cy="2819400"/>
          </a:xfrm>
          <a:prstGeom prst="rect">
            <a:avLst/>
          </a:prstGeom>
        </p:spPr>
      </p:pic>
      <p:sp>
        <p:nvSpPr>
          <p:cNvPr id="13" name="Textfeld 12">
            <a:hlinkClick r:id="rId4" action="ppaction://hlinksldjump"/>
            <a:extLst>
              <a:ext uri="{FF2B5EF4-FFF2-40B4-BE49-F238E27FC236}">
                <a16:creationId xmlns:a16="http://schemas.microsoft.com/office/drawing/2014/main" id="{E07FB584-CD92-448C-831B-C06849581B8C}"/>
              </a:ext>
            </a:extLst>
          </p:cNvPr>
          <p:cNvSpPr txBox="1"/>
          <p:nvPr/>
        </p:nvSpPr>
        <p:spPr>
          <a:xfrm>
            <a:off x="3097779" y="3311934"/>
            <a:ext cx="114831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5400" dirty="0"/>
              <a:t>Ja</a:t>
            </a:r>
          </a:p>
        </p:txBody>
      </p:sp>
      <p:sp>
        <p:nvSpPr>
          <p:cNvPr id="14" name="Textfeld 13">
            <a:hlinkClick r:id="rId6" action="ppaction://hlinksldjump"/>
            <a:extLst>
              <a:ext uri="{FF2B5EF4-FFF2-40B4-BE49-F238E27FC236}">
                <a16:creationId xmlns:a16="http://schemas.microsoft.com/office/drawing/2014/main" id="{D2922549-A523-408B-A15F-43C35CCF3802}"/>
              </a:ext>
            </a:extLst>
          </p:cNvPr>
          <p:cNvSpPr txBox="1"/>
          <p:nvPr/>
        </p:nvSpPr>
        <p:spPr>
          <a:xfrm>
            <a:off x="7686397" y="3311934"/>
            <a:ext cx="163289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5400" dirty="0"/>
              <a:t>Nein</a:t>
            </a:r>
          </a:p>
        </p:txBody>
      </p:sp>
    </p:spTree>
    <p:extLst>
      <p:ext uri="{BB962C8B-B14F-4D97-AF65-F5344CB8AC3E}">
        <p14:creationId xmlns:p14="http://schemas.microsoft.com/office/powerpoint/2010/main" val="123219557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nhaltsplatzhalter 4" descr="Sparschwein Silhouette">
            <a:extLst>
              <a:ext uri="{FF2B5EF4-FFF2-40B4-BE49-F238E27FC236}">
                <a16:creationId xmlns:a16="http://schemas.microsoft.com/office/drawing/2014/main" id="{A9AA5D83-9EC5-4582-B9CE-D4963AF40B35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010775" y="-41275"/>
            <a:ext cx="2181225" cy="2181225"/>
          </a:xfrm>
          <a:prstGeom prst="rect">
            <a:avLst/>
          </a:prstGeom>
        </p:spPr>
      </p:pic>
      <p:sp>
        <p:nvSpPr>
          <p:cNvPr id="8" name="Textfeld 7">
            <a:extLst>
              <a:ext uri="{FF2B5EF4-FFF2-40B4-BE49-F238E27FC236}">
                <a16:creationId xmlns:a16="http://schemas.microsoft.com/office/drawing/2014/main" id="{3193A885-F950-473B-AA78-17AD6D419BC3}"/>
              </a:ext>
            </a:extLst>
          </p:cNvPr>
          <p:cNvSpPr txBox="1"/>
          <p:nvPr/>
        </p:nvSpPr>
        <p:spPr>
          <a:xfrm>
            <a:off x="10548352" y="787624"/>
            <a:ext cx="8612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dirty="0"/>
              <a:t>0 €</a:t>
            </a:r>
          </a:p>
        </p:txBody>
      </p:sp>
      <p:pic>
        <p:nvPicPr>
          <p:cNvPr id="10" name="Grafik 9">
            <a:hlinkClick r:id="rId4" action="ppaction://hlinksldjump"/>
            <a:extLst>
              <a:ext uri="{FF2B5EF4-FFF2-40B4-BE49-F238E27FC236}">
                <a16:creationId xmlns:a16="http://schemas.microsoft.com/office/drawing/2014/main" id="{D1F34D07-AE66-4B17-BB4D-C8DD14F3C48B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178901" y="2684172"/>
            <a:ext cx="2495550" cy="2819400"/>
          </a:xfrm>
          <a:prstGeom prst="rect">
            <a:avLst/>
          </a:prstGeom>
        </p:spPr>
      </p:pic>
      <p:pic>
        <p:nvPicPr>
          <p:cNvPr id="12" name="Grafik 11">
            <a:hlinkClick r:id="rId6" action="ppaction://hlinksldjump"/>
            <a:extLst>
              <a:ext uri="{FF2B5EF4-FFF2-40B4-BE49-F238E27FC236}">
                <a16:creationId xmlns:a16="http://schemas.microsoft.com/office/drawing/2014/main" id="{812D3BF4-ABB1-4952-A16D-E30A5CD572F8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7126916" y="2631009"/>
            <a:ext cx="2495550" cy="2819400"/>
          </a:xfrm>
          <a:prstGeom prst="rect">
            <a:avLst/>
          </a:prstGeom>
        </p:spPr>
      </p:pic>
      <p:sp>
        <p:nvSpPr>
          <p:cNvPr id="13" name="Textfeld 12">
            <a:hlinkClick r:id="rId4" action="ppaction://hlinksldjump"/>
            <a:extLst>
              <a:ext uri="{FF2B5EF4-FFF2-40B4-BE49-F238E27FC236}">
                <a16:creationId xmlns:a16="http://schemas.microsoft.com/office/drawing/2014/main" id="{E07FB584-CD92-448C-831B-C06849581B8C}"/>
              </a:ext>
            </a:extLst>
          </p:cNvPr>
          <p:cNvSpPr txBox="1"/>
          <p:nvPr/>
        </p:nvSpPr>
        <p:spPr>
          <a:xfrm>
            <a:off x="3097779" y="3285116"/>
            <a:ext cx="114831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5400" dirty="0"/>
              <a:t>Ja</a:t>
            </a:r>
          </a:p>
        </p:txBody>
      </p:sp>
      <p:sp>
        <p:nvSpPr>
          <p:cNvPr id="14" name="Textfeld 13">
            <a:hlinkClick r:id="rId6" action="ppaction://hlinksldjump"/>
            <a:extLst>
              <a:ext uri="{FF2B5EF4-FFF2-40B4-BE49-F238E27FC236}">
                <a16:creationId xmlns:a16="http://schemas.microsoft.com/office/drawing/2014/main" id="{D2922549-A523-408B-A15F-43C35CCF3802}"/>
              </a:ext>
            </a:extLst>
          </p:cNvPr>
          <p:cNvSpPr txBox="1"/>
          <p:nvPr/>
        </p:nvSpPr>
        <p:spPr>
          <a:xfrm>
            <a:off x="7697972" y="3285116"/>
            <a:ext cx="163289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5400" dirty="0"/>
              <a:t>Nein</a:t>
            </a:r>
          </a:p>
        </p:txBody>
      </p:sp>
      <p:pic>
        <p:nvPicPr>
          <p:cNvPr id="15" name="Grafik 14" descr="Universeller Zugriff mit einfarbiger Füllung">
            <a:extLst>
              <a:ext uri="{FF2B5EF4-FFF2-40B4-BE49-F238E27FC236}">
                <a16:creationId xmlns:a16="http://schemas.microsoft.com/office/drawing/2014/main" id="{FA871467-7DCD-46CD-A0EE-346EFEF60CE8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 l="1" r="44608"/>
          <a:stretch/>
        </p:blipFill>
        <p:spPr>
          <a:xfrm>
            <a:off x="980429" y="3686840"/>
            <a:ext cx="1221649" cy="2225234"/>
          </a:xfrm>
          <a:prstGeom prst="rect">
            <a:avLst/>
          </a:prstGeom>
        </p:spPr>
      </p:pic>
      <p:pic>
        <p:nvPicPr>
          <p:cNvPr id="16" name="Grafik 15" descr="Geld Silhouette">
            <a:extLst>
              <a:ext uri="{FF2B5EF4-FFF2-40B4-BE49-F238E27FC236}">
                <a16:creationId xmlns:a16="http://schemas.microsoft.com/office/drawing/2014/main" id="{5139597E-207E-4935-BC28-651E72C857D9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1122465" y="3289581"/>
            <a:ext cx="914400" cy="9144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A9C3FBCF-B788-4E4D-96DB-964A342DFB31}"/>
              </a:ext>
            </a:extLst>
          </p:cNvPr>
          <p:cNvSpPr>
            <a:spLocks noGrp="1"/>
          </p:cNvSpPr>
          <p:nvPr>
            <p:ph type="ctrTitle" idx="4294967295"/>
          </p:nvPr>
        </p:nvSpPr>
        <p:spPr>
          <a:xfrm>
            <a:off x="1135564" y="698887"/>
            <a:ext cx="9144000" cy="2387600"/>
          </a:xfrm>
          <a:prstGeom prst="rect">
            <a:avLst/>
          </a:prstGeom>
        </p:spPr>
        <p:txBody>
          <a:bodyPr>
            <a:normAutofit fontScale="9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tabLst/>
              <a:defRPr/>
            </a:pPr>
            <a:r>
              <a:rPr kumimoji="0" lang="de-DE" sz="27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Leider verloren! </a:t>
            </a:r>
            <a:br>
              <a:rPr kumimoji="0" lang="de-DE" sz="27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br>
              <a:rPr lang="de-DE" sz="2700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</a:br>
            <a:r>
              <a:rPr lang="de-DE" sz="2700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Wenn du nochmal drehst, kannst du 40 € gewinnen. </a:t>
            </a:r>
            <a:br>
              <a:rPr lang="de-DE" sz="2700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</a:br>
            <a:r>
              <a:rPr lang="de-DE" sz="2700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Du musst aber 20 € bezahlen.  </a:t>
            </a:r>
            <a:br>
              <a:rPr lang="de-DE" sz="2700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</a:br>
            <a:r>
              <a:rPr lang="de-DE" sz="2700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Dazu kannst du Geld von deinen Freunden leihen. </a:t>
            </a:r>
            <a:br>
              <a:rPr lang="de-DE" sz="2700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</a:br>
            <a:br>
              <a:rPr lang="de-DE" sz="2700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</a:br>
            <a:r>
              <a:rPr lang="de-DE" sz="2700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Machst du mit?</a:t>
            </a:r>
            <a:b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76783357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nhaltsplatzhalter 4" descr="Sparschwein Silhouette">
            <a:extLst>
              <a:ext uri="{FF2B5EF4-FFF2-40B4-BE49-F238E27FC236}">
                <a16:creationId xmlns:a16="http://schemas.microsoft.com/office/drawing/2014/main" id="{A9AA5D83-9EC5-4582-B9CE-D4963AF40B35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039225" y="1882775"/>
            <a:ext cx="3152775" cy="3152775"/>
          </a:xfrm>
          <a:prstGeom prst="rect">
            <a:avLst/>
          </a:prstGeom>
        </p:spPr>
      </p:pic>
      <p:sp>
        <p:nvSpPr>
          <p:cNvPr id="8" name="Textfeld 7">
            <a:extLst>
              <a:ext uri="{FF2B5EF4-FFF2-40B4-BE49-F238E27FC236}">
                <a16:creationId xmlns:a16="http://schemas.microsoft.com/office/drawing/2014/main" id="{3193A885-F950-473B-AA78-17AD6D419BC3}"/>
              </a:ext>
            </a:extLst>
          </p:cNvPr>
          <p:cNvSpPr txBox="1"/>
          <p:nvPr/>
        </p:nvSpPr>
        <p:spPr>
          <a:xfrm>
            <a:off x="5741044" y="3135785"/>
            <a:ext cx="14516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600" dirty="0"/>
              <a:t>0 €</a:t>
            </a:r>
          </a:p>
        </p:txBody>
      </p:sp>
      <p:sp>
        <p:nvSpPr>
          <p:cNvPr id="9" name="Ellipse 8">
            <a:hlinkClick r:id="rId4" action="ppaction://hlinksldjump"/>
            <a:extLst>
              <a:ext uri="{FF2B5EF4-FFF2-40B4-BE49-F238E27FC236}">
                <a16:creationId xmlns:a16="http://schemas.microsoft.com/office/drawing/2014/main" id="{B6EF0964-8B3A-4887-8965-884A3DCF3671}"/>
              </a:ext>
            </a:extLst>
          </p:cNvPr>
          <p:cNvSpPr/>
          <p:nvPr/>
        </p:nvSpPr>
        <p:spPr>
          <a:xfrm>
            <a:off x="10842804" y="5555650"/>
            <a:ext cx="1148567" cy="1171799"/>
          </a:xfrm>
          <a:prstGeom prst="ellipse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10" name="Grafik 9" descr="Aktualisieren mit einfarbiger Füllung">
            <a:hlinkClick r:id="rId4" action="ppaction://hlinksldjump"/>
            <a:extLst>
              <a:ext uri="{FF2B5EF4-FFF2-40B4-BE49-F238E27FC236}">
                <a16:creationId xmlns:a16="http://schemas.microsoft.com/office/drawing/2014/main" id="{76E7DE57-6FF9-4499-AF1F-D5CAC351F72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1028000" y="5684349"/>
            <a:ext cx="914400" cy="9144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A9C3FBCF-B788-4E4D-96DB-964A342DFB31}"/>
              </a:ext>
            </a:extLst>
          </p:cNvPr>
          <p:cNvSpPr>
            <a:spLocks noGrp="1"/>
          </p:cNvSpPr>
          <p:nvPr>
            <p:ph type="ctrTitle" idx="4294967295"/>
          </p:nvPr>
        </p:nvSpPr>
        <p:spPr>
          <a:xfrm>
            <a:off x="1169044" y="1071350"/>
            <a:ext cx="9144000" cy="2387600"/>
          </a:xfrm>
          <a:prstGeom prst="rect">
            <a:avLst/>
          </a:prstGeom>
        </p:spPr>
        <p:txBody>
          <a:bodyPr>
            <a:normAutofit fontScale="9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tabLst/>
              <a:defRPr/>
            </a:pPr>
            <a:br>
              <a:rPr lang="de-DE" sz="2700" dirty="0">
                <a:solidFill>
                  <a:srgbClr val="FF0000"/>
                </a:solidFill>
                <a:latin typeface="Calibri" panose="020F0502020204030204"/>
                <a:ea typeface="+mn-ea"/>
                <a:cs typeface="+mn-cs"/>
              </a:rPr>
            </a:br>
            <a:br>
              <a:rPr lang="de-DE" sz="2700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</a:br>
            <a:r>
              <a:rPr kumimoji="0" lang="de-DE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Du hattest am Anfang 20 € und hast jetzt 0 €. </a:t>
            </a:r>
            <a:br>
              <a:rPr kumimoji="0" lang="de-DE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r>
              <a:rPr kumimoji="0" lang="de-DE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Du hast </a:t>
            </a:r>
            <a:r>
              <a:rPr kumimoji="0" lang="de-DE" sz="27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20 € Verlust </a:t>
            </a:r>
            <a:r>
              <a:rPr kumimoji="0" lang="de-DE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gemacht.</a:t>
            </a:r>
            <a:b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68120386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9C3FBCF-B788-4E4D-96DB-964A342DFB31}"/>
              </a:ext>
            </a:extLst>
          </p:cNvPr>
          <p:cNvSpPr>
            <a:spLocks noGrp="1"/>
          </p:cNvSpPr>
          <p:nvPr>
            <p:ph type="ctrTitle" idx="4294967295"/>
          </p:nvPr>
        </p:nvSpPr>
        <p:spPr>
          <a:xfrm>
            <a:off x="1157468" y="1113589"/>
            <a:ext cx="9144000" cy="23876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tabLst/>
              <a:defRPr/>
            </a:pPr>
            <a:r>
              <a:rPr kumimoji="0" lang="de-DE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Klicke auf ein Glücksrad.</a:t>
            </a:r>
            <a:b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endParaRPr lang="de-DE" dirty="0"/>
          </a:p>
        </p:txBody>
      </p:sp>
      <p:pic>
        <p:nvPicPr>
          <p:cNvPr id="5" name="Inhaltsplatzhalter 4" descr="Sparschwein Silhouette">
            <a:extLst>
              <a:ext uri="{FF2B5EF4-FFF2-40B4-BE49-F238E27FC236}">
                <a16:creationId xmlns:a16="http://schemas.microsoft.com/office/drawing/2014/main" id="{A9AA5D83-9EC5-4582-B9CE-D4963AF40B35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012363" y="-106363"/>
            <a:ext cx="2179637" cy="2181226"/>
          </a:xfrm>
          <a:prstGeom prst="rect">
            <a:avLst/>
          </a:prstGeom>
        </p:spPr>
      </p:pic>
      <p:sp>
        <p:nvSpPr>
          <p:cNvPr id="8" name="Textfeld 7">
            <a:extLst>
              <a:ext uri="{FF2B5EF4-FFF2-40B4-BE49-F238E27FC236}">
                <a16:creationId xmlns:a16="http://schemas.microsoft.com/office/drawing/2014/main" id="{3193A885-F950-473B-AA78-17AD6D419BC3}"/>
              </a:ext>
            </a:extLst>
          </p:cNvPr>
          <p:cNvSpPr txBox="1"/>
          <p:nvPr/>
        </p:nvSpPr>
        <p:spPr>
          <a:xfrm>
            <a:off x="10301468" y="717591"/>
            <a:ext cx="10849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dirty="0"/>
              <a:t>- 20 €</a:t>
            </a:r>
          </a:p>
        </p:txBody>
      </p:sp>
      <p:pic>
        <p:nvPicPr>
          <p:cNvPr id="10" name="Grafik 9">
            <a:hlinkClick r:id="rId4" action="ppaction://hlinksldjump"/>
            <a:extLst>
              <a:ext uri="{FF2B5EF4-FFF2-40B4-BE49-F238E27FC236}">
                <a16:creationId xmlns:a16="http://schemas.microsoft.com/office/drawing/2014/main" id="{D1F34D07-AE66-4B17-BB4D-C8DD14F3C48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96523" y="2539914"/>
            <a:ext cx="2495550" cy="2819400"/>
          </a:xfrm>
          <a:prstGeom prst="rect">
            <a:avLst/>
          </a:prstGeom>
        </p:spPr>
      </p:pic>
      <p:pic>
        <p:nvPicPr>
          <p:cNvPr id="15" name="Grafik 14">
            <a:hlinkClick r:id="rId6" action="ppaction://hlinksldjump"/>
            <a:extLst>
              <a:ext uri="{FF2B5EF4-FFF2-40B4-BE49-F238E27FC236}">
                <a16:creationId xmlns:a16="http://schemas.microsoft.com/office/drawing/2014/main" id="{F0404F96-3DD8-469A-9EFC-E6E39AC07AC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55713" y="2539914"/>
            <a:ext cx="2495550" cy="2819400"/>
          </a:xfrm>
          <a:prstGeom prst="rect">
            <a:avLst/>
          </a:prstGeom>
        </p:spPr>
      </p:pic>
      <p:pic>
        <p:nvPicPr>
          <p:cNvPr id="16" name="Grafik 15">
            <a:hlinkClick r:id="rId4" action="ppaction://hlinksldjump"/>
            <a:extLst>
              <a:ext uri="{FF2B5EF4-FFF2-40B4-BE49-F238E27FC236}">
                <a16:creationId xmlns:a16="http://schemas.microsoft.com/office/drawing/2014/main" id="{23B9B720-0723-48B4-B0F3-B12B9C7D94B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78544" y="2539914"/>
            <a:ext cx="2495550" cy="2819400"/>
          </a:xfrm>
          <a:prstGeom prst="rect">
            <a:avLst/>
          </a:prstGeom>
        </p:spPr>
      </p:pic>
      <p:pic>
        <p:nvPicPr>
          <p:cNvPr id="17" name="Grafik 16">
            <a:hlinkClick r:id="rId4" action="ppaction://hlinksldjump"/>
            <a:extLst>
              <a:ext uri="{FF2B5EF4-FFF2-40B4-BE49-F238E27FC236}">
                <a16:creationId xmlns:a16="http://schemas.microsoft.com/office/drawing/2014/main" id="{C90C8F35-96C2-4937-8CCB-F8B5DFEA344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471593" y="2539914"/>
            <a:ext cx="2495550" cy="2819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313988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nhaltsplatzhalter 4" descr="Sparschwein Silhouette">
            <a:extLst>
              <a:ext uri="{FF2B5EF4-FFF2-40B4-BE49-F238E27FC236}">
                <a16:creationId xmlns:a16="http://schemas.microsoft.com/office/drawing/2014/main" id="{A9AA5D83-9EC5-4582-B9CE-D4963AF40B35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010775" y="-84138"/>
            <a:ext cx="2181225" cy="2179638"/>
          </a:xfrm>
          <a:prstGeom prst="rect">
            <a:avLst/>
          </a:prstGeom>
        </p:spPr>
      </p:pic>
      <p:sp>
        <p:nvSpPr>
          <p:cNvPr id="8" name="Textfeld 7">
            <a:extLst>
              <a:ext uri="{FF2B5EF4-FFF2-40B4-BE49-F238E27FC236}">
                <a16:creationId xmlns:a16="http://schemas.microsoft.com/office/drawing/2014/main" id="{3193A885-F950-473B-AA78-17AD6D419BC3}"/>
              </a:ext>
            </a:extLst>
          </p:cNvPr>
          <p:cNvSpPr txBox="1"/>
          <p:nvPr/>
        </p:nvSpPr>
        <p:spPr>
          <a:xfrm>
            <a:off x="10445817" y="743810"/>
            <a:ext cx="103734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dirty="0"/>
              <a:t>- 20 €</a:t>
            </a:r>
          </a:p>
        </p:txBody>
      </p:sp>
      <p:sp>
        <p:nvSpPr>
          <p:cNvPr id="6" name="Pfeil: nach rechts 5">
            <a:hlinkClick r:id="rId6" action="ppaction://hlinksldjump"/>
            <a:extLst>
              <a:ext uri="{FF2B5EF4-FFF2-40B4-BE49-F238E27FC236}">
                <a16:creationId xmlns:a16="http://schemas.microsoft.com/office/drawing/2014/main" id="{9D9F8CD0-5370-4B78-A9F0-20013EDAFEF3}"/>
              </a:ext>
            </a:extLst>
          </p:cNvPr>
          <p:cNvSpPr/>
          <p:nvPr/>
        </p:nvSpPr>
        <p:spPr>
          <a:xfrm>
            <a:off x="9516140" y="5152962"/>
            <a:ext cx="1967023" cy="1325563"/>
          </a:xfrm>
          <a:prstGeom prst="rightArrow">
            <a:avLst/>
          </a:prstGeom>
          <a:solidFill>
            <a:srgbClr val="92D050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7" name="Glücksrad verloren">
            <a:hlinkClick r:id="" action="ppaction://media"/>
            <a:extLst>
              <a:ext uri="{FF2B5EF4-FFF2-40B4-BE49-F238E27FC236}">
                <a16:creationId xmlns:a16="http://schemas.microsoft.com/office/drawing/2014/main" id="{A8EF9392-8071-47EB-9955-742D50B475E7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 rotWithShape="1">
          <a:blip r:embed="rId7"/>
          <a:srcRect l="33134" t="18803" r="32594" b="19156"/>
          <a:stretch/>
        </p:blipFill>
        <p:spPr>
          <a:xfrm>
            <a:off x="4062715" y="907551"/>
            <a:ext cx="4178460" cy="4254757"/>
          </a:xfrm>
          <a:prstGeom prst="rect">
            <a:avLst/>
          </a:prstGeom>
        </p:spPr>
      </p:pic>
      <p:sp>
        <p:nvSpPr>
          <p:cNvPr id="9" name="Rechteck 8">
            <a:extLst>
              <a:ext uri="{FF2B5EF4-FFF2-40B4-BE49-F238E27FC236}">
                <a16:creationId xmlns:a16="http://schemas.microsoft.com/office/drawing/2014/main" id="{D90BC7D3-A4FD-46E1-938B-3A603DE6632D}"/>
              </a:ext>
            </a:extLst>
          </p:cNvPr>
          <p:cNvSpPr/>
          <p:nvPr/>
        </p:nvSpPr>
        <p:spPr>
          <a:xfrm>
            <a:off x="5418882" y="5552955"/>
            <a:ext cx="1423686" cy="601883"/>
          </a:xfrm>
          <a:prstGeom prst="rect">
            <a:avLst/>
          </a:prstGeom>
          <a:solidFill>
            <a:srgbClr val="92D050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EBC00049-7A37-4E45-AF37-E3CB330CF773}"/>
              </a:ext>
            </a:extLst>
          </p:cNvPr>
          <p:cNvSpPr txBox="1"/>
          <p:nvPr/>
        </p:nvSpPr>
        <p:spPr>
          <a:xfrm>
            <a:off x="5592501" y="5623064"/>
            <a:ext cx="11458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/>
              <a:t>Drehen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A9C3FBCF-B788-4E4D-96DB-964A342DFB31}"/>
              </a:ext>
            </a:extLst>
          </p:cNvPr>
          <p:cNvSpPr>
            <a:spLocks noGrp="1"/>
          </p:cNvSpPr>
          <p:nvPr>
            <p:ph type="ctrTitle" idx="4294967295"/>
          </p:nvPr>
        </p:nvSpPr>
        <p:spPr>
          <a:xfrm>
            <a:off x="1820490" y="1041400"/>
            <a:ext cx="9144000" cy="2387600"/>
          </a:xfrm>
          <a:prstGeom prst="rect">
            <a:avLst/>
          </a:prstGeom>
        </p:spPr>
        <p:txBody>
          <a:bodyPr/>
          <a:lstStyle/>
          <a:p>
            <a:pPr lvl="0" algn="ctr">
              <a:lnSpc>
                <a:spcPct val="100000"/>
              </a:lnSpc>
              <a:spcBef>
                <a:spcPts val="0"/>
              </a:spcBef>
              <a:defRPr/>
            </a:pPr>
            <a:r>
              <a:rPr lang="de-DE" sz="2800" dirty="0">
                <a:solidFill>
                  <a:prstClr val="black"/>
                </a:solidFill>
                <a:latin typeface="Calibri" panose="020F0502020204030204"/>
              </a:rPr>
              <a:t>Drehe das Glücksrad!</a:t>
            </a:r>
            <a:b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254874068"/>
      </p:ext>
    </p:extLst>
  </p:cSld>
  <p:clrMapOvr>
    <a:masterClrMapping/>
  </p:clrMapOvr>
  <p:timing>
    <p:tnLst>
      <p:par>
        <p:cTn id="1" dur="indefinite" restart="never" nodeType="tmRoot">
          <p:childTnLst>
            <p:video>
              <p:cMediaNode vol="80000">
                <p:cTn id="2" fill="hold" display="0">
                  <p:stCondLst>
                    <p:cond delay="indefinite"/>
                  </p:stCondLst>
                </p:cTn>
                <p:tgtEl>
                  <p:spTgt spid="7"/>
                </p:tgtEl>
              </p:cMediaNode>
            </p:video>
            <p:seq concurrent="1" nextAc="seek">
              <p:cTn id="3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" fill="hold">
                      <p:stCondLst>
                        <p:cond delay="0"/>
                      </p:stCondLst>
                      <p:childTnLst>
                        <p:par>
                          <p:cTn id="5" fill="hold">
                            <p:stCondLst>
                              <p:cond delay="0"/>
                            </p:stCondLst>
                            <p:childTnLst>
                              <p:par>
                                <p:cTn id="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" dur="5598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nhaltsplatzhalter 4" descr="Sparschwein Silhouette">
            <a:extLst>
              <a:ext uri="{FF2B5EF4-FFF2-40B4-BE49-F238E27FC236}">
                <a16:creationId xmlns:a16="http://schemas.microsoft.com/office/drawing/2014/main" id="{A9AA5D83-9EC5-4582-B9CE-D4963AF40B35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010775" y="-84138"/>
            <a:ext cx="2181225" cy="2179638"/>
          </a:xfrm>
          <a:prstGeom prst="rect">
            <a:avLst/>
          </a:prstGeom>
        </p:spPr>
      </p:pic>
      <p:sp>
        <p:nvSpPr>
          <p:cNvPr id="8" name="Textfeld 7">
            <a:extLst>
              <a:ext uri="{FF2B5EF4-FFF2-40B4-BE49-F238E27FC236}">
                <a16:creationId xmlns:a16="http://schemas.microsoft.com/office/drawing/2014/main" id="{3193A885-F950-473B-AA78-17AD6D419BC3}"/>
              </a:ext>
            </a:extLst>
          </p:cNvPr>
          <p:cNvSpPr txBox="1"/>
          <p:nvPr/>
        </p:nvSpPr>
        <p:spPr>
          <a:xfrm>
            <a:off x="10451939" y="740780"/>
            <a:ext cx="10312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dirty="0"/>
              <a:t>- 20 €</a:t>
            </a:r>
          </a:p>
        </p:txBody>
      </p:sp>
      <p:sp>
        <p:nvSpPr>
          <p:cNvPr id="6" name="Pfeil: nach rechts 5">
            <a:hlinkClick r:id="rId6" action="ppaction://hlinksldjump"/>
            <a:extLst>
              <a:ext uri="{FF2B5EF4-FFF2-40B4-BE49-F238E27FC236}">
                <a16:creationId xmlns:a16="http://schemas.microsoft.com/office/drawing/2014/main" id="{9D9F8CD0-5370-4B78-A9F0-20013EDAFEF3}"/>
              </a:ext>
            </a:extLst>
          </p:cNvPr>
          <p:cNvSpPr/>
          <p:nvPr/>
        </p:nvSpPr>
        <p:spPr>
          <a:xfrm>
            <a:off x="9516140" y="5152962"/>
            <a:ext cx="1967023" cy="1325563"/>
          </a:xfrm>
          <a:prstGeom prst="rightArrow">
            <a:avLst/>
          </a:prstGeom>
          <a:solidFill>
            <a:srgbClr val="92D050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7" name="Glücksrad gewinn">
            <a:hlinkClick r:id="" action="ppaction://media"/>
            <a:extLst>
              <a:ext uri="{FF2B5EF4-FFF2-40B4-BE49-F238E27FC236}">
                <a16:creationId xmlns:a16="http://schemas.microsoft.com/office/drawing/2014/main" id="{3C83C935-033C-4ADA-88E3-22816D2DF99A}"/>
              </a:ext>
            </a:extLst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r:embed="rId2">
                  <p14:trim st="1515"/>
                </p14:media>
              </p:ext>
            </p:extLst>
          </p:nvPr>
        </p:nvPicPr>
        <p:blipFill rotWithShape="1">
          <a:blip r:embed="rId7"/>
          <a:srcRect l="34841" t="21604" r="35539" b="16455"/>
          <a:stretch>
            <a:fillRect/>
          </a:stretch>
        </p:blipFill>
        <p:spPr>
          <a:xfrm>
            <a:off x="4294207" y="1099594"/>
            <a:ext cx="3611301" cy="4247910"/>
          </a:xfrm>
          <a:prstGeom prst="rect">
            <a:avLst/>
          </a:prstGeom>
        </p:spPr>
      </p:pic>
      <p:sp>
        <p:nvSpPr>
          <p:cNvPr id="9" name="Rechteck 8">
            <a:extLst>
              <a:ext uri="{FF2B5EF4-FFF2-40B4-BE49-F238E27FC236}">
                <a16:creationId xmlns:a16="http://schemas.microsoft.com/office/drawing/2014/main" id="{E1F3D4B2-DD80-427C-A24E-811F9994D83C}"/>
              </a:ext>
            </a:extLst>
          </p:cNvPr>
          <p:cNvSpPr/>
          <p:nvPr/>
        </p:nvSpPr>
        <p:spPr>
          <a:xfrm>
            <a:off x="5418882" y="5552955"/>
            <a:ext cx="1423686" cy="601883"/>
          </a:xfrm>
          <a:prstGeom prst="rect">
            <a:avLst/>
          </a:prstGeom>
          <a:solidFill>
            <a:srgbClr val="92D050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682460DF-8A0A-4729-B837-0D78B9CA85F9}"/>
              </a:ext>
            </a:extLst>
          </p:cNvPr>
          <p:cNvSpPr txBox="1"/>
          <p:nvPr/>
        </p:nvSpPr>
        <p:spPr>
          <a:xfrm>
            <a:off x="5592501" y="5623064"/>
            <a:ext cx="11458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/>
              <a:t>Drehen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A9C3FBCF-B788-4E4D-96DB-964A342DFB31}"/>
              </a:ext>
            </a:extLst>
          </p:cNvPr>
          <p:cNvSpPr>
            <a:spLocks noGrp="1"/>
          </p:cNvSpPr>
          <p:nvPr>
            <p:ph type="ctrTitle" idx="4294967295"/>
          </p:nvPr>
        </p:nvSpPr>
        <p:spPr>
          <a:xfrm>
            <a:off x="1558725" y="1041400"/>
            <a:ext cx="9144000" cy="2387600"/>
          </a:xfrm>
          <a:prstGeom prst="rect">
            <a:avLst/>
          </a:prstGeom>
        </p:spPr>
        <p:txBody>
          <a:bodyPr/>
          <a:lstStyle/>
          <a:p>
            <a:pPr lvl="0" algn="ctr">
              <a:lnSpc>
                <a:spcPct val="100000"/>
              </a:lnSpc>
              <a:spcBef>
                <a:spcPts val="0"/>
              </a:spcBef>
              <a:defRPr/>
            </a:pPr>
            <a:r>
              <a:rPr lang="de-DE" sz="2800" dirty="0">
                <a:solidFill>
                  <a:prstClr val="black"/>
                </a:solidFill>
                <a:latin typeface="Calibri" panose="020F0502020204030204"/>
              </a:rPr>
              <a:t>Drehe das Glücksrad!</a:t>
            </a:r>
            <a:b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573004192"/>
      </p:ext>
    </p:extLst>
  </p:cSld>
  <p:clrMapOvr>
    <a:masterClrMapping/>
  </p:clrMapOvr>
  <p:timing>
    <p:tnLst>
      <p:par>
        <p:cTn id="1" dur="indefinite" restart="never" nodeType="tmRoot">
          <p:childTnLst>
            <p:video>
              <p:cMediaNode vol="80000">
                <p:cTn id="2" fill="hold" display="0">
                  <p:stCondLst>
                    <p:cond delay="indefinite"/>
                  </p:stCondLst>
                </p:cTn>
                <p:tgtEl>
                  <p:spTgt spid="7"/>
                </p:tgtEl>
              </p:cMediaNode>
            </p:video>
            <p:seq concurrent="1" nextAc="seek">
              <p:cTn id="3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" fill="hold">
                      <p:stCondLst>
                        <p:cond delay="0"/>
                      </p:stCondLst>
                      <p:childTnLst>
                        <p:par>
                          <p:cTn id="5" fill="hold">
                            <p:stCondLst>
                              <p:cond delay="0"/>
                            </p:stCondLst>
                            <p:childTnLst>
                              <p:par>
                                <p:cTn id="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" dur="7555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9C3FBCF-B788-4E4D-96DB-964A342DFB31}"/>
              </a:ext>
            </a:extLst>
          </p:cNvPr>
          <p:cNvSpPr>
            <a:spLocks noGrp="1"/>
          </p:cNvSpPr>
          <p:nvPr>
            <p:ph type="ctrTitle" idx="4294967295"/>
          </p:nvPr>
        </p:nvSpPr>
        <p:spPr>
          <a:xfrm>
            <a:off x="1686223" y="872811"/>
            <a:ext cx="9144000" cy="2387600"/>
          </a:xfrm>
          <a:prstGeom prst="rect">
            <a:avLst/>
          </a:prstGeom>
        </p:spPr>
        <p:txBody>
          <a:bodyPr>
            <a:normAutofit fontScale="9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tabLst/>
              <a:defRPr/>
            </a:pPr>
            <a:r>
              <a:rPr kumimoji="0" lang="de-DE" sz="27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Du hast gewonnen!</a:t>
            </a:r>
            <a:br>
              <a:rPr kumimoji="0" lang="de-DE" sz="27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br>
              <a:rPr lang="de-DE" sz="2700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</a:br>
            <a:r>
              <a:rPr lang="de-DE" sz="2700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Du hast nun 20 €. </a:t>
            </a:r>
            <a:br>
              <a:rPr lang="de-DE" sz="2700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</a:br>
            <a:r>
              <a:rPr lang="de-DE" sz="2700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20 € musst du noch an deine Freunde zurückzahlen. </a:t>
            </a:r>
            <a:br>
              <a:rPr lang="de-DE" sz="2700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</a:br>
            <a:endParaRPr lang="de-DE" dirty="0"/>
          </a:p>
        </p:txBody>
      </p:sp>
      <p:pic>
        <p:nvPicPr>
          <p:cNvPr id="5" name="Inhaltsplatzhalter 4" descr="Sparschwein Silhouette">
            <a:extLst>
              <a:ext uri="{FF2B5EF4-FFF2-40B4-BE49-F238E27FC236}">
                <a16:creationId xmlns:a16="http://schemas.microsoft.com/office/drawing/2014/main" id="{A9AA5D83-9EC5-4582-B9CE-D4963AF40B35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2324100"/>
            <a:ext cx="2960688" cy="2959100"/>
          </a:xfrm>
          <a:prstGeom prst="rect">
            <a:avLst/>
          </a:prstGeom>
        </p:spPr>
      </p:pic>
      <p:sp>
        <p:nvSpPr>
          <p:cNvPr id="8" name="Textfeld 7">
            <a:extLst>
              <a:ext uri="{FF2B5EF4-FFF2-40B4-BE49-F238E27FC236}">
                <a16:creationId xmlns:a16="http://schemas.microsoft.com/office/drawing/2014/main" id="{3193A885-F950-473B-AA78-17AD6D419BC3}"/>
              </a:ext>
            </a:extLst>
          </p:cNvPr>
          <p:cNvSpPr txBox="1"/>
          <p:nvPr/>
        </p:nvSpPr>
        <p:spPr>
          <a:xfrm>
            <a:off x="2403610" y="3542171"/>
            <a:ext cx="8612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dirty="0"/>
              <a:t>20 €</a:t>
            </a:r>
          </a:p>
        </p:txBody>
      </p:sp>
      <p:sp>
        <p:nvSpPr>
          <p:cNvPr id="3" name="Pfeil: nach rechts 2">
            <a:extLst>
              <a:ext uri="{FF2B5EF4-FFF2-40B4-BE49-F238E27FC236}">
                <a16:creationId xmlns:a16="http://schemas.microsoft.com/office/drawing/2014/main" id="{351B206D-2575-41E9-B181-ED8AE94DC80D}"/>
              </a:ext>
            </a:extLst>
          </p:cNvPr>
          <p:cNvSpPr/>
          <p:nvPr/>
        </p:nvSpPr>
        <p:spPr>
          <a:xfrm>
            <a:off x="4363379" y="3514732"/>
            <a:ext cx="597061" cy="419366"/>
          </a:xfrm>
          <a:prstGeom prst="rightArrow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6" name="Grafik 5" descr="Universeller Zugriff mit einfarbiger Füllung">
            <a:extLst>
              <a:ext uri="{FF2B5EF4-FFF2-40B4-BE49-F238E27FC236}">
                <a16:creationId xmlns:a16="http://schemas.microsoft.com/office/drawing/2014/main" id="{C324382C-BD9B-4780-9DE0-C6FF800765D1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l="1" r="44608"/>
          <a:stretch/>
        </p:blipFill>
        <p:spPr>
          <a:xfrm>
            <a:off x="5493774" y="2429554"/>
            <a:ext cx="1221649" cy="2225234"/>
          </a:xfrm>
          <a:prstGeom prst="rect">
            <a:avLst/>
          </a:prstGeom>
        </p:spPr>
      </p:pic>
      <p:pic>
        <p:nvPicPr>
          <p:cNvPr id="9" name="Grafik 8" descr="Geld Silhouette">
            <a:extLst>
              <a:ext uri="{FF2B5EF4-FFF2-40B4-BE49-F238E27FC236}">
                <a16:creationId xmlns:a16="http://schemas.microsoft.com/office/drawing/2014/main" id="{3C7B0DA9-81FA-450B-ABE5-509FCA99E33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801023" y="4197588"/>
            <a:ext cx="914400" cy="914400"/>
          </a:xfrm>
          <a:prstGeom prst="rect">
            <a:avLst/>
          </a:prstGeom>
        </p:spPr>
      </p:pic>
      <p:sp>
        <p:nvSpPr>
          <p:cNvPr id="18" name="Pfeil: nach rechts 17">
            <a:extLst>
              <a:ext uri="{FF2B5EF4-FFF2-40B4-BE49-F238E27FC236}">
                <a16:creationId xmlns:a16="http://schemas.microsoft.com/office/drawing/2014/main" id="{6C8D7F6E-FE77-4608-842C-F73611758602}"/>
              </a:ext>
            </a:extLst>
          </p:cNvPr>
          <p:cNvSpPr/>
          <p:nvPr/>
        </p:nvSpPr>
        <p:spPr>
          <a:xfrm>
            <a:off x="7024830" y="3542171"/>
            <a:ext cx="597061" cy="419366"/>
          </a:xfrm>
          <a:prstGeom prst="rightArrow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19" name="Inhaltsplatzhalter 4" descr="Sparschwein Silhouette">
            <a:extLst>
              <a:ext uri="{FF2B5EF4-FFF2-40B4-BE49-F238E27FC236}">
                <a16:creationId xmlns:a16="http://schemas.microsoft.com/office/drawing/2014/main" id="{E46334E5-AE3B-4410-A526-6C870EA17BD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7931298" y="2338179"/>
            <a:ext cx="2959982" cy="2959982"/>
          </a:xfrm>
          <a:prstGeom prst="rect">
            <a:avLst/>
          </a:prstGeom>
        </p:spPr>
      </p:pic>
      <p:sp>
        <p:nvSpPr>
          <p:cNvPr id="20" name="Textfeld 19">
            <a:extLst>
              <a:ext uri="{FF2B5EF4-FFF2-40B4-BE49-F238E27FC236}">
                <a16:creationId xmlns:a16="http://schemas.microsoft.com/office/drawing/2014/main" id="{033EB443-7046-4FB5-8127-EC54D09818DF}"/>
              </a:ext>
            </a:extLst>
          </p:cNvPr>
          <p:cNvSpPr txBox="1"/>
          <p:nvPr/>
        </p:nvSpPr>
        <p:spPr>
          <a:xfrm>
            <a:off x="8927152" y="3563754"/>
            <a:ext cx="8612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dirty="0"/>
              <a:t>0 €</a:t>
            </a:r>
          </a:p>
        </p:txBody>
      </p:sp>
      <p:sp>
        <p:nvSpPr>
          <p:cNvPr id="21" name="Titel 1">
            <a:extLst>
              <a:ext uri="{FF2B5EF4-FFF2-40B4-BE49-F238E27FC236}">
                <a16:creationId xmlns:a16="http://schemas.microsoft.com/office/drawing/2014/main" id="{1400CF6F-F72A-411A-93D8-A25EBCC83A87}"/>
              </a:ext>
            </a:extLst>
          </p:cNvPr>
          <p:cNvSpPr txBox="1">
            <a:spLocks/>
          </p:cNvSpPr>
          <p:nvPr/>
        </p:nvSpPr>
        <p:spPr>
          <a:xfrm>
            <a:off x="1110383" y="52958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  <a:spcBef>
                <a:spcPts val="0"/>
              </a:spcBef>
              <a:defRPr/>
            </a:pPr>
            <a:r>
              <a:rPr lang="de-DE" sz="2700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Du hast </a:t>
            </a:r>
            <a:r>
              <a:rPr lang="de-DE" sz="2700" dirty="0">
                <a:solidFill>
                  <a:srgbClr val="FF0000"/>
                </a:solidFill>
                <a:latin typeface="Calibri" panose="020F0502020204030204"/>
                <a:ea typeface="+mn-ea"/>
                <a:cs typeface="+mn-cs"/>
              </a:rPr>
              <a:t>20 € Verlust </a:t>
            </a:r>
            <a:r>
              <a:rPr lang="de-DE" sz="2700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gemacht.</a:t>
            </a:r>
            <a:endParaRPr lang="de-DE" dirty="0"/>
          </a:p>
        </p:txBody>
      </p:sp>
      <p:sp>
        <p:nvSpPr>
          <p:cNvPr id="28" name="Ellipse 27">
            <a:hlinkClick r:id="rId10" action="ppaction://hlinksldjump"/>
            <a:extLst>
              <a:ext uri="{FF2B5EF4-FFF2-40B4-BE49-F238E27FC236}">
                <a16:creationId xmlns:a16="http://schemas.microsoft.com/office/drawing/2014/main" id="{C37B5845-DC58-4EAF-87BF-817CB47D2214}"/>
              </a:ext>
            </a:extLst>
          </p:cNvPr>
          <p:cNvSpPr/>
          <p:nvPr/>
        </p:nvSpPr>
        <p:spPr>
          <a:xfrm>
            <a:off x="10842804" y="5555650"/>
            <a:ext cx="1148567" cy="1171799"/>
          </a:xfrm>
          <a:prstGeom prst="ellipse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29" name="Grafik 28" descr="Aktualisieren mit einfarbiger Füllung">
            <a:hlinkClick r:id="rId10" action="ppaction://hlinksldjump"/>
            <a:extLst>
              <a:ext uri="{FF2B5EF4-FFF2-40B4-BE49-F238E27FC236}">
                <a16:creationId xmlns:a16="http://schemas.microsoft.com/office/drawing/2014/main" id="{1B98106E-35B4-4AC2-9101-AC64FBBB93D4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11028000" y="5684349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984542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9C3FBCF-B788-4E4D-96DB-964A342DFB31}"/>
              </a:ext>
            </a:extLst>
          </p:cNvPr>
          <p:cNvSpPr>
            <a:spLocks noGrp="1"/>
          </p:cNvSpPr>
          <p:nvPr>
            <p:ph type="ctrTitle" idx="4294967295"/>
          </p:nvPr>
        </p:nvSpPr>
        <p:spPr>
          <a:xfrm>
            <a:off x="1599406" y="882650"/>
            <a:ext cx="9144000" cy="2387600"/>
          </a:xfrm>
          <a:prstGeom prst="rect">
            <a:avLst/>
          </a:prstGeom>
        </p:spPr>
        <p:txBody>
          <a:bodyPr>
            <a:normAutofit fontScale="9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tabLst/>
              <a:defRPr/>
            </a:pPr>
            <a:r>
              <a:rPr lang="de-DE" sz="2700" dirty="0">
                <a:solidFill>
                  <a:srgbClr val="FF0000"/>
                </a:solidFill>
                <a:latin typeface="Calibri" panose="020F0502020204030204"/>
                <a:ea typeface="+mn-ea"/>
                <a:cs typeface="+mn-cs"/>
              </a:rPr>
              <a:t>Leider verloren</a:t>
            </a:r>
            <a:r>
              <a:rPr kumimoji="0" lang="de-DE" sz="27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!</a:t>
            </a:r>
            <a:br>
              <a:rPr kumimoji="0" lang="de-DE" sz="27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br>
              <a:rPr lang="de-DE" sz="2700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</a:br>
            <a:r>
              <a:rPr lang="de-DE" sz="2700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Du hattest am Anfang 20 €. </a:t>
            </a:r>
            <a:br>
              <a:rPr lang="de-DE" sz="2700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</a:br>
            <a:r>
              <a:rPr lang="de-DE" sz="2700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Jetzt </a:t>
            </a:r>
            <a:r>
              <a:rPr lang="de-DE" sz="2700" dirty="0">
                <a:solidFill>
                  <a:srgbClr val="FF0000"/>
                </a:solidFill>
                <a:latin typeface="Calibri" panose="020F0502020204030204"/>
                <a:ea typeface="+mn-ea"/>
                <a:cs typeface="+mn-cs"/>
              </a:rPr>
              <a:t>schuldest du deinen Freunden 20 €</a:t>
            </a:r>
            <a:r>
              <a:rPr lang="de-DE" sz="2700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, die du nicht zurückzahlen kannst.</a:t>
            </a:r>
            <a:b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endParaRPr lang="de-DE" dirty="0"/>
          </a:p>
        </p:txBody>
      </p:sp>
      <p:pic>
        <p:nvPicPr>
          <p:cNvPr id="5" name="Inhaltsplatzhalter 4" descr="Sparschwein Silhouette">
            <a:extLst>
              <a:ext uri="{FF2B5EF4-FFF2-40B4-BE49-F238E27FC236}">
                <a16:creationId xmlns:a16="http://schemas.microsoft.com/office/drawing/2014/main" id="{A9AA5D83-9EC5-4582-B9CE-D4963AF40B35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294813" y="2076450"/>
            <a:ext cx="2897187" cy="2898775"/>
          </a:xfrm>
          <a:prstGeom prst="rect">
            <a:avLst/>
          </a:prstGeom>
        </p:spPr>
      </p:pic>
      <p:sp>
        <p:nvSpPr>
          <p:cNvPr id="8" name="Textfeld 7">
            <a:extLst>
              <a:ext uri="{FF2B5EF4-FFF2-40B4-BE49-F238E27FC236}">
                <a16:creationId xmlns:a16="http://schemas.microsoft.com/office/drawing/2014/main" id="{3193A885-F950-473B-AA78-17AD6D419BC3}"/>
              </a:ext>
            </a:extLst>
          </p:cNvPr>
          <p:cNvSpPr txBox="1"/>
          <p:nvPr/>
        </p:nvSpPr>
        <p:spPr>
          <a:xfrm>
            <a:off x="5671482" y="3264349"/>
            <a:ext cx="15703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dirty="0"/>
              <a:t>- 20 €</a:t>
            </a:r>
          </a:p>
        </p:txBody>
      </p:sp>
      <p:sp>
        <p:nvSpPr>
          <p:cNvPr id="15" name="Titel 1">
            <a:extLst>
              <a:ext uri="{FF2B5EF4-FFF2-40B4-BE49-F238E27FC236}">
                <a16:creationId xmlns:a16="http://schemas.microsoft.com/office/drawing/2014/main" id="{5BE94C39-E20B-458E-8753-CC6D44496711}"/>
              </a:ext>
            </a:extLst>
          </p:cNvPr>
          <p:cNvSpPr txBox="1">
            <a:spLocks/>
          </p:cNvSpPr>
          <p:nvPr/>
        </p:nvSpPr>
        <p:spPr>
          <a:xfrm>
            <a:off x="838200" y="512693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  <a:spcBef>
                <a:spcPts val="0"/>
              </a:spcBef>
              <a:defRPr/>
            </a:pPr>
            <a:r>
              <a:rPr lang="de-DE" sz="2700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Du hast </a:t>
            </a:r>
            <a:r>
              <a:rPr lang="de-DE" sz="2700" dirty="0">
                <a:solidFill>
                  <a:srgbClr val="FF0000"/>
                </a:solidFill>
                <a:latin typeface="Calibri" panose="020F0502020204030204"/>
                <a:ea typeface="+mn-ea"/>
                <a:cs typeface="+mn-cs"/>
              </a:rPr>
              <a:t>40 € Verlust </a:t>
            </a:r>
            <a:r>
              <a:rPr lang="de-DE" sz="2700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gemacht.</a:t>
            </a:r>
            <a:endParaRPr lang="de-DE" dirty="0"/>
          </a:p>
        </p:txBody>
      </p:sp>
      <p:sp>
        <p:nvSpPr>
          <p:cNvPr id="18" name="Ellipse 17">
            <a:hlinkClick r:id="rId4" action="ppaction://hlinksldjump"/>
            <a:extLst>
              <a:ext uri="{FF2B5EF4-FFF2-40B4-BE49-F238E27FC236}">
                <a16:creationId xmlns:a16="http://schemas.microsoft.com/office/drawing/2014/main" id="{4FE4A389-4A4A-4FA9-B2CA-E09603595BFF}"/>
              </a:ext>
            </a:extLst>
          </p:cNvPr>
          <p:cNvSpPr/>
          <p:nvPr/>
        </p:nvSpPr>
        <p:spPr>
          <a:xfrm>
            <a:off x="10842804" y="5555650"/>
            <a:ext cx="1148567" cy="1171799"/>
          </a:xfrm>
          <a:prstGeom prst="ellipse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19" name="Grafik 18" descr="Aktualisieren mit einfarbiger Füllung">
            <a:hlinkClick r:id="rId4" action="ppaction://hlinksldjump"/>
            <a:extLst>
              <a:ext uri="{FF2B5EF4-FFF2-40B4-BE49-F238E27FC236}">
                <a16:creationId xmlns:a16="http://schemas.microsoft.com/office/drawing/2014/main" id="{1E521DD5-0F8E-4E21-B61B-700FEE4115B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1028000" y="5684349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520724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nhaltsplatzhalter 4" descr="Sparschwein Silhouette">
            <a:extLst>
              <a:ext uri="{FF2B5EF4-FFF2-40B4-BE49-F238E27FC236}">
                <a16:creationId xmlns:a16="http://schemas.microsoft.com/office/drawing/2014/main" id="{A9AA5D83-9EC5-4582-B9CE-D4963AF40B35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010775" y="-84138"/>
            <a:ext cx="2181225" cy="2181226"/>
          </a:xfrm>
          <a:prstGeom prst="rect">
            <a:avLst/>
          </a:prstGeom>
        </p:spPr>
      </p:pic>
      <p:sp>
        <p:nvSpPr>
          <p:cNvPr id="8" name="Textfeld 7">
            <a:extLst>
              <a:ext uri="{FF2B5EF4-FFF2-40B4-BE49-F238E27FC236}">
                <a16:creationId xmlns:a16="http://schemas.microsoft.com/office/drawing/2014/main" id="{3193A885-F950-473B-AA78-17AD6D419BC3}"/>
              </a:ext>
            </a:extLst>
          </p:cNvPr>
          <p:cNvSpPr txBox="1"/>
          <p:nvPr/>
        </p:nvSpPr>
        <p:spPr>
          <a:xfrm>
            <a:off x="10492562" y="744891"/>
            <a:ext cx="8612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dirty="0"/>
              <a:t>40 €</a:t>
            </a:r>
          </a:p>
        </p:txBody>
      </p:sp>
      <p:pic>
        <p:nvPicPr>
          <p:cNvPr id="10" name="Grafik 9">
            <a:hlinkClick r:id="rId4" action="ppaction://hlinksldjump"/>
            <a:extLst>
              <a:ext uri="{FF2B5EF4-FFF2-40B4-BE49-F238E27FC236}">
                <a16:creationId xmlns:a16="http://schemas.microsoft.com/office/drawing/2014/main" id="{D1F34D07-AE66-4B17-BB4D-C8DD14F3C48B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178901" y="2684172"/>
            <a:ext cx="2495550" cy="2819400"/>
          </a:xfrm>
          <a:prstGeom prst="rect">
            <a:avLst/>
          </a:prstGeom>
        </p:spPr>
      </p:pic>
      <p:pic>
        <p:nvPicPr>
          <p:cNvPr id="12" name="Grafik 11">
            <a:hlinkClick r:id="rId6" action="ppaction://hlinksldjump"/>
            <a:extLst>
              <a:ext uri="{FF2B5EF4-FFF2-40B4-BE49-F238E27FC236}">
                <a16:creationId xmlns:a16="http://schemas.microsoft.com/office/drawing/2014/main" id="{812D3BF4-ABB1-4952-A16D-E30A5CD572F8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7126916" y="2631009"/>
            <a:ext cx="2495550" cy="2819400"/>
          </a:xfrm>
          <a:prstGeom prst="rect">
            <a:avLst/>
          </a:prstGeom>
        </p:spPr>
      </p:pic>
      <p:sp>
        <p:nvSpPr>
          <p:cNvPr id="13" name="Textfeld 12">
            <a:hlinkClick r:id="rId4" action="ppaction://hlinksldjump"/>
            <a:extLst>
              <a:ext uri="{FF2B5EF4-FFF2-40B4-BE49-F238E27FC236}">
                <a16:creationId xmlns:a16="http://schemas.microsoft.com/office/drawing/2014/main" id="{E07FB584-CD92-448C-831B-C06849581B8C}"/>
              </a:ext>
            </a:extLst>
          </p:cNvPr>
          <p:cNvSpPr txBox="1"/>
          <p:nvPr/>
        </p:nvSpPr>
        <p:spPr>
          <a:xfrm>
            <a:off x="3097779" y="3285116"/>
            <a:ext cx="114831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5400" dirty="0"/>
              <a:t>Ja</a:t>
            </a:r>
          </a:p>
        </p:txBody>
      </p:sp>
      <p:sp>
        <p:nvSpPr>
          <p:cNvPr id="14" name="Textfeld 13">
            <a:hlinkClick r:id="rId6" action="ppaction://hlinksldjump"/>
            <a:extLst>
              <a:ext uri="{FF2B5EF4-FFF2-40B4-BE49-F238E27FC236}">
                <a16:creationId xmlns:a16="http://schemas.microsoft.com/office/drawing/2014/main" id="{D2922549-A523-408B-A15F-43C35CCF3802}"/>
              </a:ext>
            </a:extLst>
          </p:cNvPr>
          <p:cNvSpPr txBox="1"/>
          <p:nvPr/>
        </p:nvSpPr>
        <p:spPr>
          <a:xfrm>
            <a:off x="7697972" y="3285116"/>
            <a:ext cx="163289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5400" dirty="0"/>
              <a:t>Nein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A9C3FBCF-B788-4E4D-96DB-964A342DFB31}"/>
              </a:ext>
            </a:extLst>
          </p:cNvPr>
          <p:cNvSpPr>
            <a:spLocks noGrp="1"/>
          </p:cNvSpPr>
          <p:nvPr>
            <p:ph type="ctrTitle" idx="4294967295"/>
          </p:nvPr>
        </p:nvSpPr>
        <p:spPr>
          <a:xfrm>
            <a:off x="1348562" y="1041400"/>
            <a:ext cx="9144000" cy="2387600"/>
          </a:xfrm>
          <a:prstGeom prst="rect">
            <a:avLst/>
          </a:prstGeom>
        </p:spPr>
        <p:txBody>
          <a:bodyPr>
            <a:normAutofit fontScale="9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tabLst/>
              <a:defRPr/>
            </a:pPr>
            <a:r>
              <a:rPr kumimoji="0" lang="de-DE" sz="27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Du hast gewonnen!</a:t>
            </a:r>
            <a:br>
              <a:rPr kumimoji="0" lang="de-DE" sz="27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br>
              <a:rPr lang="de-DE" sz="2700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</a:br>
            <a:r>
              <a:rPr lang="de-DE" sz="2700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Wenn du nochmal drehst, kannst du 80 € gewinnen. </a:t>
            </a:r>
            <a:br>
              <a:rPr lang="de-DE" sz="2700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</a:br>
            <a:r>
              <a:rPr lang="de-DE" sz="2700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Du musst aber 40 € bezahlen.  </a:t>
            </a:r>
            <a:br>
              <a:rPr lang="de-DE" sz="2700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</a:br>
            <a:br>
              <a:rPr lang="de-DE" sz="2700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</a:br>
            <a:r>
              <a:rPr lang="de-DE" sz="2700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Machst du mit?</a:t>
            </a:r>
            <a:b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10396221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9C3FBCF-B788-4E4D-96DB-964A342DFB31}"/>
              </a:ext>
            </a:extLst>
          </p:cNvPr>
          <p:cNvSpPr>
            <a:spLocks noGrp="1"/>
          </p:cNvSpPr>
          <p:nvPr>
            <p:ph type="ctrTitle" idx="4294967295"/>
          </p:nvPr>
        </p:nvSpPr>
        <p:spPr>
          <a:xfrm>
            <a:off x="1524000" y="1071562"/>
            <a:ext cx="9144000" cy="2387600"/>
          </a:xfrm>
          <a:prstGeom prst="rect">
            <a:avLst/>
          </a:prstGeom>
        </p:spPr>
        <p:txBody>
          <a:bodyPr>
            <a:normAutofit fontScale="9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tabLst/>
              <a:defRPr/>
            </a:pPr>
            <a:br>
              <a:rPr kumimoji="0" lang="de-DE" sz="27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br>
              <a:rPr kumimoji="0" lang="de-DE" sz="27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r>
              <a:rPr kumimoji="0" lang="de-DE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Du hattest am Anfang 20 € und hast jetzt 40 €. </a:t>
            </a:r>
            <a:br>
              <a:rPr kumimoji="0" lang="de-DE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r>
              <a:rPr kumimoji="0" lang="de-DE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Du hast </a:t>
            </a:r>
            <a:r>
              <a:rPr kumimoji="0" lang="de-DE" sz="27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20 € Gewinn </a:t>
            </a:r>
            <a:r>
              <a:rPr kumimoji="0" lang="de-DE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gemacht.</a:t>
            </a:r>
            <a:b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endParaRPr lang="de-DE" dirty="0"/>
          </a:p>
        </p:txBody>
      </p:sp>
      <p:pic>
        <p:nvPicPr>
          <p:cNvPr id="5" name="Inhaltsplatzhalter 4" descr="Sparschwein Silhouette">
            <a:extLst>
              <a:ext uri="{FF2B5EF4-FFF2-40B4-BE49-F238E27FC236}">
                <a16:creationId xmlns:a16="http://schemas.microsoft.com/office/drawing/2014/main" id="{A9AA5D83-9EC5-4582-B9CE-D4963AF40B35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039225" y="1882775"/>
            <a:ext cx="3152775" cy="3152775"/>
          </a:xfrm>
          <a:prstGeom prst="rect">
            <a:avLst/>
          </a:prstGeom>
        </p:spPr>
      </p:pic>
      <p:sp>
        <p:nvSpPr>
          <p:cNvPr id="8" name="Textfeld 7">
            <a:extLst>
              <a:ext uri="{FF2B5EF4-FFF2-40B4-BE49-F238E27FC236}">
                <a16:creationId xmlns:a16="http://schemas.microsoft.com/office/drawing/2014/main" id="{3193A885-F950-473B-AA78-17AD6D419BC3}"/>
              </a:ext>
            </a:extLst>
          </p:cNvPr>
          <p:cNvSpPr txBox="1"/>
          <p:nvPr/>
        </p:nvSpPr>
        <p:spPr>
          <a:xfrm>
            <a:off x="5625296" y="3105834"/>
            <a:ext cx="14516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600" dirty="0"/>
              <a:t>40 €</a:t>
            </a:r>
          </a:p>
        </p:txBody>
      </p:sp>
      <p:sp>
        <p:nvSpPr>
          <p:cNvPr id="9" name="Ellipse 8">
            <a:hlinkClick r:id="rId4" action="ppaction://hlinksldjump"/>
            <a:extLst>
              <a:ext uri="{FF2B5EF4-FFF2-40B4-BE49-F238E27FC236}">
                <a16:creationId xmlns:a16="http://schemas.microsoft.com/office/drawing/2014/main" id="{AB8D8A0A-A421-4439-AAD8-70781E291F5C}"/>
              </a:ext>
            </a:extLst>
          </p:cNvPr>
          <p:cNvSpPr/>
          <p:nvPr/>
        </p:nvSpPr>
        <p:spPr>
          <a:xfrm>
            <a:off x="10842804" y="5555650"/>
            <a:ext cx="1148567" cy="1171799"/>
          </a:xfrm>
          <a:prstGeom prst="ellipse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10" name="Grafik 9" descr="Aktualisieren mit einfarbiger Füllung">
            <a:hlinkClick r:id="rId4" action="ppaction://hlinksldjump"/>
            <a:extLst>
              <a:ext uri="{FF2B5EF4-FFF2-40B4-BE49-F238E27FC236}">
                <a16:creationId xmlns:a16="http://schemas.microsoft.com/office/drawing/2014/main" id="{4100507C-004F-449E-B92C-909217279AD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1028000" y="5684349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936662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9C3FBCF-B788-4E4D-96DB-964A342DFB31}"/>
              </a:ext>
            </a:extLst>
          </p:cNvPr>
          <p:cNvSpPr>
            <a:spLocks noGrp="1"/>
          </p:cNvSpPr>
          <p:nvPr>
            <p:ph type="ctrTitle" idx="4294967295"/>
          </p:nvPr>
        </p:nvSpPr>
        <p:spPr>
          <a:xfrm>
            <a:off x="1479263" y="1049234"/>
            <a:ext cx="9144000" cy="23876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tabLst/>
              <a:defRPr/>
            </a:pPr>
            <a:r>
              <a:rPr kumimoji="0" lang="de-DE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Klicke auf ein Glücksrad.</a:t>
            </a:r>
            <a:b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endParaRPr lang="de-DE" dirty="0"/>
          </a:p>
        </p:txBody>
      </p:sp>
      <p:pic>
        <p:nvPicPr>
          <p:cNvPr id="5" name="Inhaltsplatzhalter 4" descr="Sparschwein Silhouette">
            <a:extLst>
              <a:ext uri="{FF2B5EF4-FFF2-40B4-BE49-F238E27FC236}">
                <a16:creationId xmlns:a16="http://schemas.microsoft.com/office/drawing/2014/main" id="{A9AA5D83-9EC5-4582-B9CE-D4963AF40B35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012363" y="-41275"/>
            <a:ext cx="2179637" cy="2181225"/>
          </a:xfrm>
          <a:prstGeom prst="rect">
            <a:avLst/>
          </a:prstGeom>
        </p:spPr>
      </p:pic>
      <p:sp>
        <p:nvSpPr>
          <p:cNvPr id="8" name="Textfeld 7">
            <a:extLst>
              <a:ext uri="{FF2B5EF4-FFF2-40B4-BE49-F238E27FC236}">
                <a16:creationId xmlns:a16="http://schemas.microsoft.com/office/drawing/2014/main" id="{3193A885-F950-473B-AA78-17AD6D419BC3}"/>
              </a:ext>
            </a:extLst>
          </p:cNvPr>
          <p:cNvSpPr txBox="1"/>
          <p:nvPr/>
        </p:nvSpPr>
        <p:spPr>
          <a:xfrm>
            <a:off x="10536524" y="787624"/>
            <a:ext cx="8612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dirty="0"/>
              <a:t>0 €</a:t>
            </a:r>
          </a:p>
        </p:txBody>
      </p:sp>
      <p:pic>
        <p:nvPicPr>
          <p:cNvPr id="10" name="Grafik 9">
            <a:hlinkClick r:id="rId4" action="ppaction://hlinksldjump"/>
            <a:extLst>
              <a:ext uri="{FF2B5EF4-FFF2-40B4-BE49-F238E27FC236}">
                <a16:creationId xmlns:a16="http://schemas.microsoft.com/office/drawing/2014/main" id="{D1F34D07-AE66-4B17-BB4D-C8DD14F3C48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96523" y="2539914"/>
            <a:ext cx="2495550" cy="2819400"/>
          </a:xfrm>
          <a:prstGeom prst="rect">
            <a:avLst/>
          </a:prstGeom>
        </p:spPr>
      </p:pic>
      <p:pic>
        <p:nvPicPr>
          <p:cNvPr id="15" name="Grafik 14">
            <a:hlinkClick r:id="rId6" action="ppaction://hlinksldjump"/>
            <a:extLst>
              <a:ext uri="{FF2B5EF4-FFF2-40B4-BE49-F238E27FC236}">
                <a16:creationId xmlns:a16="http://schemas.microsoft.com/office/drawing/2014/main" id="{F0404F96-3DD8-469A-9EFC-E6E39AC07AC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55713" y="2539914"/>
            <a:ext cx="2495550" cy="2819400"/>
          </a:xfrm>
          <a:prstGeom prst="rect">
            <a:avLst/>
          </a:prstGeom>
        </p:spPr>
      </p:pic>
      <p:pic>
        <p:nvPicPr>
          <p:cNvPr id="16" name="Grafik 15">
            <a:hlinkClick r:id="rId6" action="ppaction://hlinksldjump"/>
            <a:extLst>
              <a:ext uri="{FF2B5EF4-FFF2-40B4-BE49-F238E27FC236}">
                <a16:creationId xmlns:a16="http://schemas.microsoft.com/office/drawing/2014/main" id="{23B9B720-0723-48B4-B0F3-B12B9C7D94B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78544" y="2539914"/>
            <a:ext cx="2495550" cy="2819400"/>
          </a:xfrm>
          <a:prstGeom prst="rect">
            <a:avLst/>
          </a:prstGeom>
        </p:spPr>
      </p:pic>
      <p:pic>
        <p:nvPicPr>
          <p:cNvPr id="17" name="Grafik 16">
            <a:hlinkClick r:id="rId6" action="ppaction://hlinksldjump"/>
            <a:extLst>
              <a:ext uri="{FF2B5EF4-FFF2-40B4-BE49-F238E27FC236}">
                <a16:creationId xmlns:a16="http://schemas.microsoft.com/office/drawing/2014/main" id="{C90C8F35-96C2-4937-8CCB-F8B5DFEA344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471593" y="2539914"/>
            <a:ext cx="2495550" cy="2819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29198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9C3FBCF-B788-4E4D-96DB-964A342DFB31}"/>
              </a:ext>
            </a:extLst>
          </p:cNvPr>
          <p:cNvSpPr>
            <a:spLocks noGrp="1"/>
          </p:cNvSpPr>
          <p:nvPr>
            <p:ph type="ctrTitle" idx="4294967295"/>
          </p:nvPr>
        </p:nvSpPr>
        <p:spPr>
          <a:xfrm>
            <a:off x="1524000" y="1184993"/>
            <a:ext cx="9144000" cy="23876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tabLst/>
              <a:defRPr/>
            </a:pPr>
            <a:r>
              <a:rPr kumimoji="0" lang="de-DE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Du hattest am Anfang 20 € und hast jetzt 20 €. </a:t>
            </a:r>
            <a:br>
              <a:rPr kumimoji="0" lang="de-DE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r>
              <a:rPr kumimoji="0" lang="de-DE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Du hast kein Geld gewonnen oder verloren.</a:t>
            </a:r>
            <a:b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endParaRPr lang="de-DE" dirty="0"/>
          </a:p>
        </p:txBody>
      </p:sp>
      <p:pic>
        <p:nvPicPr>
          <p:cNvPr id="5" name="Inhaltsplatzhalter 4" descr="Sparschwein Silhouette">
            <a:extLst>
              <a:ext uri="{FF2B5EF4-FFF2-40B4-BE49-F238E27FC236}">
                <a16:creationId xmlns:a16="http://schemas.microsoft.com/office/drawing/2014/main" id="{A9AA5D83-9EC5-4582-B9CE-D4963AF40B35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039225" y="1882775"/>
            <a:ext cx="3152775" cy="3152775"/>
          </a:xfrm>
          <a:prstGeom prst="rect">
            <a:avLst/>
          </a:prstGeom>
        </p:spPr>
      </p:pic>
      <p:sp>
        <p:nvSpPr>
          <p:cNvPr id="8" name="Textfeld 7">
            <a:extLst>
              <a:ext uri="{FF2B5EF4-FFF2-40B4-BE49-F238E27FC236}">
                <a16:creationId xmlns:a16="http://schemas.microsoft.com/office/drawing/2014/main" id="{3193A885-F950-473B-AA78-17AD6D419BC3}"/>
              </a:ext>
            </a:extLst>
          </p:cNvPr>
          <p:cNvSpPr txBox="1"/>
          <p:nvPr/>
        </p:nvSpPr>
        <p:spPr>
          <a:xfrm>
            <a:off x="5602148" y="3135785"/>
            <a:ext cx="14516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600" dirty="0"/>
              <a:t>20 €</a:t>
            </a:r>
          </a:p>
        </p:txBody>
      </p:sp>
      <p:sp>
        <p:nvSpPr>
          <p:cNvPr id="6" name="Ellipse 5">
            <a:hlinkClick r:id="rId4" action="ppaction://hlinksldjump"/>
            <a:extLst>
              <a:ext uri="{FF2B5EF4-FFF2-40B4-BE49-F238E27FC236}">
                <a16:creationId xmlns:a16="http://schemas.microsoft.com/office/drawing/2014/main" id="{2A458CC5-4B1B-4031-8024-562B93C3C8B1}"/>
              </a:ext>
            </a:extLst>
          </p:cNvPr>
          <p:cNvSpPr/>
          <p:nvPr/>
        </p:nvSpPr>
        <p:spPr>
          <a:xfrm>
            <a:off x="10842804" y="5555650"/>
            <a:ext cx="1148567" cy="1171799"/>
          </a:xfrm>
          <a:prstGeom prst="ellipse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10" name="Grafik 9" descr="Aktualisieren mit einfarbiger Füllung">
            <a:hlinkClick r:id="rId4" action="ppaction://hlinksldjump"/>
            <a:extLst>
              <a:ext uri="{FF2B5EF4-FFF2-40B4-BE49-F238E27FC236}">
                <a16:creationId xmlns:a16="http://schemas.microsoft.com/office/drawing/2014/main" id="{7CAE04EB-49E5-47D9-9C8A-16EF15C1DBD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1028000" y="5684349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215847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nhaltsplatzhalter 4" descr="Sparschwein Silhouette">
            <a:extLst>
              <a:ext uri="{FF2B5EF4-FFF2-40B4-BE49-F238E27FC236}">
                <a16:creationId xmlns:a16="http://schemas.microsoft.com/office/drawing/2014/main" id="{A9AA5D83-9EC5-4582-B9CE-D4963AF40B35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010775" y="-84138"/>
            <a:ext cx="2181225" cy="2179638"/>
          </a:xfrm>
          <a:prstGeom prst="rect">
            <a:avLst/>
          </a:prstGeom>
        </p:spPr>
      </p:pic>
      <p:sp>
        <p:nvSpPr>
          <p:cNvPr id="8" name="Textfeld 7">
            <a:extLst>
              <a:ext uri="{FF2B5EF4-FFF2-40B4-BE49-F238E27FC236}">
                <a16:creationId xmlns:a16="http://schemas.microsoft.com/office/drawing/2014/main" id="{3193A885-F950-473B-AA78-17AD6D419BC3}"/>
              </a:ext>
            </a:extLst>
          </p:cNvPr>
          <p:cNvSpPr txBox="1"/>
          <p:nvPr/>
        </p:nvSpPr>
        <p:spPr>
          <a:xfrm>
            <a:off x="10621925" y="766296"/>
            <a:ext cx="8612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dirty="0"/>
              <a:t>0 €</a:t>
            </a:r>
          </a:p>
        </p:txBody>
      </p:sp>
      <p:sp>
        <p:nvSpPr>
          <p:cNvPr id="6" name="Pfeil: nach rechts 5">
            <a:hlinkClick r:id="rId6" action="ppaction://hlinksldjump"/>
            <a:extLst>
              <a:ext uri="{FF2B5EF4-FFF2-40B4-BE49-F238E27FC236}">
                <a16:creationId xmlns:a16="http://schemas.microsoft.com/office/drawing/2014/main" id="{9D9F8CD0-5370-4B78-A9F0-20013EDAFEF3}"/>
              </a:ext>
            </a:extLst>
          </p:cNvPr>
          <p:cNvSpPr/>
          <p:nvPr/>
        </p:nvSpPr>
        <p:spPr>
          <a:xfrm>
            <a:off x="9516140" y="5152962"/>
            <a:ext cx="1967023" cy="1325563"/>
          </a:xfrm>
          <a:prstGeom prst="rightArrow">
            <a:avLst/>
          </a:prstGeom>
          <a:solidFill>
            <a:srgbClr val="92D050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7" name="Glücksrad verloren">
            <a:hlinkClick r:id="" action="ppaction://media"/>
            <a:extLst>
              <a:ext uri="{FF2B5EF4-FFF2-40B4-BE49-F238E27FC236}">
                <a16:creationId xmlns:a16="http://schemas.microsoft.com/office/drawing/2014/main" id="{184A0A12-D6E8-476D-9AB5-8873682505E0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 rotWithShape="1">
          <a:blip r:embed="rId7"/>
          <a:srcRect l="33134" t="18803" r="32594" b="19156"/>
          <a:stretch/>
        </p:blipFill>
        <p:spPr>
          <a:xfrm>
            <a:off x="4085864" y="930701"/>
            <a:ext cx="4178460" cy="4254757"/>
          </a:xfrm>
          <a:prstGeom prst="rect">
            <a:avLst/>
          </a:prstGeom>
        </p:spPr>
      </p:pic>
      <p:sp>
        <p:nvSpPr>
          <p:cNvPr id="9" name="Rechteck 8">
            <a:extLst>
              <a:ext uri="{FF2B5EF4-FFF2-40B4-BE49-F238E27FC236}">
                <a16:creationId xmlns:a16="http://schemas.microsoft.com/office/drawing/2014/main" id="{958DFCEE-E396-4F76-AC59-0B5DA41BA631}"/>
              </a:ext>
            </a:extLst>
          </p:cNvPr>
          <p:cNvSpPr/>
          <p:nvPr/>
        </p:nvSpPr>
        <p:spPr>
          <a:xfrm>
            <a:off x="5418882" y="5552955"/>
            <a:ext cx="1423686" cy="601883"/>
          </a:xfrm>
          <a:prstGeom prst="rect">
            <a:avLst/>
          </a:prstGeom>
          <a:solidFill>
            <a:srgbClr val="92D050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D72A3B9C-A49C-4DB4-B44A-9DB416ED4464}"/>
              </a:ext>
            </a:extLst>
          </p:cNvPr>
          <p:cNvSpPr txBox="1"/>
          <p:nvPr/>
        </p:nvSpPr>
        <p:spPr>
          <a:xfrm>
            <a:off x="5592501" y="5623064"/>
            <a:ext cx="11458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/>
              <a:t>Drehen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A9C3FBCF-B788-4E4D-96DB-964A342DFB31}"/>
              </a:ext>
            </a:extLst>
          </p:cNvPr>
          <p:cNvSpPr>
            <a:spLocks noGrp="1"/>
          </p:cNvSpPr>
          <p:nvPr>
            <p:ph type="ctrTitle" idx="4294967295"/>
          </p:nvPr>
        </p:nvSpPr>
        <p:spPr>
          <a:xfrm>
            <a:off x="1524000" y="971809"/>
            <a:ext cx="9144000" cy="2387600"/>
          </a:xfrm>
          <a:prstGeom prst="rect">
            <a:avLst/>
          </a:prstGeom>
        </p:spPr>
        <p:txBody>
          <a:bodyPr/>
          <a:lstStyle/>
          <a:p>
            <a:pPr lvl="0" algn="ctr">
              <a:lnSpc>
                <a:spcPct val="100000"/>
              </a:lnSpc>
              <a:spcBef>
                <a:spcPts val="0"/>
              </a:spcBef>
              <a:defRPr/>
            </a:pPr>
            <a:r>
              <a:rPr lang="de-DE" sz="2800" dirty="0">
                <a:solidFill>
                  <a:prstClr val="black"/>
                </a:solidFill>
                <a:latin typeface="Calibri" panose="020F0502020204030204"/>
              </a:rPr>
              <a:t>Drehe das Glücksrad!</a:t>
            </a:r>
            <a:b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043115876"/>
      </p:ext>
    </p:extLst>
  </p:cSld>
  <p:clrMapOvr>
    <a:masterClrMapping/>
  </p:clrMapOvr>
  <p:timing>
    <p:tnLst>
      <p:par>
        <p:cTn id="1" dur="indefinite" restart="never" nodeType="tmRoot">
          <p:childTnLst>
            <p:video>
              <p:cMediaNode vol="80000">
                <p:cTn id="2" fill="hold" display="0">
                  <p:stCondLst>
                    <p:cond delay="indefinite"/>
                  </p:stCondLst>
                </p:cTn>
                <p:tgtEl>
                  <p:spTgt spid="7"/>
                </p:tgtEl>
              </p:cMediaNode>
            </p:video>
            <p:seq concurrent="1" nextAc="seek">
              <p:cTn id="3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" fill="hold">
                      <p:stCondLst>
                        <p:cond delay="0"/>
                      </p:stCondLst>
                      <p:childTnLst>
                        <p:par>
                          <p:cTn id="5" fill="hold">
                            <p:stCondLst>
                              <p:cond delay="0"/>
                            </p:stCondLst>
                            <p:childTnLst>
                              <p:par>
                                <p:cTn id="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" dur="5598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nhaltsplatzhalter 4" descr="Sparschwein Silhouette">
            <a:extLst>
              <a:ext uri="{FF2B5EF4-FFF2-40B4-BE49-F238E27FC236}">
                <a16:creationId xmlns:a16="http://schemas.microsoft.com/office/drawing/2014/main" id="{A9AA5D83-9EC5-4582-B9CE-D4963AF40B35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010775" y="-84138"/>
            <a:ext cx="2181225" cy="2179638"/>
          </a:xfrm>
          <a:prstGeom prst="rect">
            <a:avLst/>
          </a:prstGeom>
        </p:spPr>
      </p:pic>
      <p:sp>
        <p:nvSpPr>
          <p:cNvPr id="8" name="Textfeld 7">
            <a:extLst>
              <a:ext uri="{FF2B5EF4-FFF2-40B4-BE49-F238E27FC236}">
                <a16:creationId xmlns:a16="http://schemas.microsoft.com/office/drawing/2014/main" id="{3193A885-F950-473B-AA78-17AD6D419BC3}"/>
              </a:ext>
            </a:extLst>
          </p:cNvPr>
          <p:cNvSpPr txBox="1"/>
          <p:nvPr/>
        </p:nvSpPr>
        <p:spPr>
          <a:xfrm>
            <a:off x="10621925" y="766296"/>
            <a:ext cx="8612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dirty="0"/>
              <a:t>0 €</a:t>
            </a:r>
          </a:p>
        </p:txBody>
      </p:sp>
      <p:sp>
        <p:nvSpPr>
          <p:cNvPr id="6" name="Pfeil: nach rechts 5">
            <a:hlinkClick r:id="rId6" action="ppaction://hlinksldjump"/>
            <a:extLst>
              <a:ext uri="{FF2B5EF4-FFF2-40B4-BE49-F238E27FC236}">
                <a16:creationId xmlns:a16="http://schemas.microsoft.com/office/drawing/2014/main" id="{9D9F8CD0-5370-4B78-A9F0-20013EDAFEF3}"/>
              </a:ext>
            </a:extLst>
          </p:cNvPr>
          <p:cNvSpPr/>
          <p:nvPr/>
        </p:nvSpPr>
        <p:spPr>
          <a:xfrm>
            <a:off x="9516140" y="5152962"/>
            <a:ext cx="1967023" cy="1325563"/>
          </a:xfrm>
          <a:prstGeom prst="rightArrow">
            <a:avLst/>
          </a:prstGeom>
          <a:solidFill>
            <a:srgbClr val="92D050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7" name="Glücksrad gewinn">
            <a:hlinkClick r:id="" action="ppaction://media"/>
            <a:extLst>
              <a:ext uri="{FF2B5EF4-FFF2-40B4-BE49-F238E27FC236}">
                <a16:creationId xmlns:a16="http://schemas.microsoft.com/office/drawing/2014/main" id="{470C1CAD-448D-49F8-9778-1EE8CFD0E6E1}"/>
              </a:ext>
            </a:extLst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r:embed="rId2">
                  <p14:trim st="1501"/>
                </p14:media>
              </p:ext>
            </p:extLst>
          </p:nvPr>
        </p:nvPicPr>
        <p:blipFill rotWithShape="1">
          <a:blip r:embed="rId7"/>
          <a:srcRect l="34841" t="21604" r="35539" b="16455"/>
          <a:stretch>
            <a:fillRect/>
          </a:stretch>
        </p:blipFill>
        <p:spPr>
          <a:xfrm>
            <a:off x="4282632" y="1041721"/>
            <a:ext cx="3611301" cy="4247910"/>
          </a:xfrm>
          <a:prstGeom prst="rect">
            <a:avLst/>
          </a:prstGeom>
        </p:spPr>
      </p:pic>
      <p:sp>
        <p:nvSpPr>
          <p:cNvPr id="9" name="Rechteck 8">
            <a:extLst>
              <a:ext uri="{FF2B5EF4-FFF2-40B4-BE49-F238E27FC236}">
                <a16:creationId xmlns:a16="http://schemas.microsoft.com/office/drawing/2014/main" id="{83F9C45B-D291-44C1-9DBB-86994A74BB38}"/>
              </a:ext>
            </a:extLst>
          </p:cNvPr>
          <p:cNvSpPr/>
          <p:nvPr/>
        </p:nvSpPr>
        <p:spPr>
          <a:xfrm>
            <a:off x="5418882" y="5552955"/>
            <a:ext cx="1423686" cy="601883"/>
          </a:xfrm>
          <a:prstGeom prst="rect">
            <a:avLst/>
          </a:prstGeom>
          <a:solidFill>
            <a:srgbClr val="92D050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5D57B9FA-6551-4D5A-8A6C-38F8282297B7}"/>
              </a:ext>
            </a:extLst>
          </p:cNvPr>
          <p:cNvSpPr txBox="1"/>
          <p:nvPr/>
        </p:nvSpPr>
        <p:spPr>
          <a:xfrm>
            <a:off x="5592501" y="5623064"/>
            <a:ext cx="11458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/>
              <a:t>Drehen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A9C3FBCF-B788-4E4D-96DB-964A342DFB31}"/>
              </a:ext>
            </a:extLst>
          </p:cNvPr>
          <p:cNvSpPr>
            <a:spLocks noGrp="1"/>
          </p:cNvSpPr>
          <p:nvPr>
            <p:ph type="ctrTitle" idx="4294967295"/>
          </p:nvPr>
        </p:nvSpPr>
        <p:spPr>
          <a:xfrm>
            <a:off x="1593448" y="1041721"/>
            <a:ext cx="9144000" cy="2387600"/>
          </a:xfrm>
          <a:prstGeom prst="rect">
            <a:avLst/>
          </a:prstGeom>
        </p:spPr>
        <p:txBody>
          <a:bodyPr/>
          <a:lstStyle/>
          <a:p>
            <a:pPr lvl="0" algn="ctr">
              <a:lnSpc>
                <a:spcPct val="100000"/>
              </a:lnSpc>
              <a:spcBef>
                <a:spcPts val="0"/>
              </a:spcBef>
              <a:defRPr/>
            </a:pPr>
            <a:r>
              <a:rPr lang="de-DE" sz="2800" dirty="0">
                <a:solidFill>
                  <a:prstClr val="black"/>
                </a:solidFill>
                <a:latin typeface="Calibri" panose="020F0502020204030204"/>
              </a:rPr>
              <a:t>Drehe das Glücksrad!</a:t>
            </a:r>
            <a:b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760366213"/>
      </p:ext>
    </p:extLst>
  </p:cSld>
  <p:clrMapOvr>
    <a:masterClrMapping/>
  </p:clrMapOvr>
  <p:timing>
    <p:tnLst>
      <p:par>
        <p:cTn id="1" dur="indefinite" restart="never" nodeType="tmRoot">
          <p:childTnLst>
            <p:video>
              <p:cMediaNode vol="80000">
                <p:cTn id="2" fill="hold" display="0">
                  <p:stCondLst>
                    <p:cond delay="indefinite"/>
                  </p:stCondLst>
                </p:cTn>
                <p:tgtEl>
                  <p:spTgt spid="7"/>
                </p:tgtEl>
              </p:cMediaNode>
            </p:video>
            <p:seq concurrent="1" nextAc="seek">
              <p:cTn id="3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" fill="hold">
                      <p:stCondLst>
                        <p:cond delay="0"/>
                      </p:stCondLst>
                      <p:childTnLst>
                        <p:par>
                          <p:cTn id="5" fill="hold">
                            <p:stCondLst>
                              <p:cond delay="0"/>
                            </p:stCondLst>
                            <p:childTnLst>
                              <p:par>
                                <p:cTn id="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" dur="7569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9C3FBCF-B788-4E4D-96DB-964A342DFB31}"/>
              </a:ext>
            </a:extLst>
          </p:cNvPr>
          <p:cNvSpPr>
            <a:spLocks noGrp="1"/>
          </p:cNvSpPr>
          <p:nvPr>
            <p:ph type="ctrTitle" idx="4294967295"/>
          </p:nvPr>
        </p:nvSpPr>
        <p:spPr>
          <a:xfrm>
            <a:off x="1524000" y="1071562"/>
            <a:ext cx="9144000" cy="2387600"/>
          </a:xfrm>
          <a:prstGeom prst="rect">
            <a:avLst/>
          </a:prstGeom>
        </p:spPr>
        <p:txBody>
          <a:bodyPr>
            <a:normAutofit fontScale="9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tabLst/>
              <a:defRPr/>
            </a:pPr>
            <a:r>
              <a:rPr kumimoji="0" lang="de-DE" sz="27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Du hast gewonnen!</a:t>
            </a:r>
            <a:br>
              <a:rPr kumimoji="0" lang="de-DE" sz="27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br>
              <a:rPr kumimoji="0" lang="de-DE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r>
              <a:rPr kumimoji="0" lang="de-DE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Du hattest am Anfang 20 € und hast nun </a:t>
            </a:r>
            <a:r>
              <a:rPr lang="de-DE" sz="2700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8</a:t>
            </a:r>
            <a:r>
              <a:rPr kumimoji="0" lang="de-DE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0 €. </a:t>
            </a:r>
            <a:br>
              <a:rPr kumimoji="0" lang="de-DE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r>
              <a:rPr kumimoji="0" lang="de-DE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Du hast also</a:t>
            </a:r>
            <a:r>
              <a:rPr kumimoji="0" lang="de-DE" sz="27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60 € Gewinn </a:t>
            </a:r>
            <a:r>
              <a:rPr kumimoji="0" lang="de-DE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gemacht.</a:t>
            </a:r>
            <a:b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endParaRPr lang="de-DE" dirty="0"/>
          </a:p>
        </p:txBody>
      </p:sp>
      <p:pic>
        <p:nvPicPr>
          <p:cNvPr id="5" name="Inhaltsplatzhalter 4" descr="Sparschwein Silhouette">
            <a:extLst>
              <a:ext uri="{FF2B5EF4-FFF2-40B4-BE49-F238E27FC236}">
                <a16:creationId xmlns:a16="http://schemas.microsoft.com/office/drawing/2014/main" id="{A9AA5D83-9EC5-4582-B9CE-D4963AF40B35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039225" y="1882775"/>
            <a:ext cx="3152775" cy="3152775"/>
          </a:xfrm>
          <a:prstGeom prst="rect">
            <a:avLst/>
          </a:prstGeom>
        </p:spPr>
      </p:pic>
      <p:sp>
        <p:nvSpPr>
          <p:cNvPr id="8" name="Textfeld 7">
            <a:extLst>
              <a:ext uri="{FF2B5EF4-FFF2-40B4-BE49-F238E27FC236}">
                <a16:creationId xmlns:a16="http://schemas.microsoft.com/office/drawing/2014/main" id="{3193A885-F950-473B-AA78-17AD6D419BC3}"/>
              </a:ext>
            </a:extLst>
          </p:cNvPr>
          <p:cNvSpPr txBox="1"/>
          <p:nvPr/>
        </p:nvSpPr>
        <p:spPr>
          <a:xfrm>
            <a:off x="5625297" y="3105834"/>
            <a:ext cx="14516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600" dirty="0"/>
              <a:t>80 €</a:t>
            </a:r>
          </a:p>
        </p:txBody>
      </p:sp>
      <p:sp>
        <p:nvSpPr>
          <p:cNvPr id="9" name="Ellipse 8">
            <a:hlinkClick r:id="rId4" action="ppaction://hlinksldjump"/>
            <a:extLst>
              <a:ext uri="{FF2B5EF4-FFF2-40B4-BE49-F238E27FC236}">
                <a16:creationId xmlns:a16="http://schemas.microsoft.com/office/drawing/2014/main" id="{5D84953F-98B4-44F4-8A01-4AC2B6804E01}"/>
              </a:ext>
            </a:extLst>
          </p:cNvPr>
          <p:cNvSpPr/>
          <p:nvPr/>
        </p:nvSpPr>
        <p:spPr>
          <a:xfrm>
            <a:off x="10842804" y="5555650"/>
            <a:ext cx="1148567" cy="1171799"/>
          </a:xfrm>
          <a:prstGeom prst="ellipse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10" name="Grafik 9" descr="Aktualisieren mit einfarbiger Füllung">
            <a:hlinkClick r:id="rId4" action="ppaction://hlinksldjump"/>
            <a:extLst>
              <a:ext uri="{FF2B5EF4-FFF2-40B4-BE49-F238E27FC236}">
                <a16:creationId xmlns:a16="http://schemas.microsoft.com/office/drawing/2014/main" id="{7AA24488-0A21-4ADD-9F6C-BFD980B7619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1028000" y="5684349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083035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9C3FBCF-B788-4E4D-96DB-964A342DFB31}"/>
              </a:ext>
            </a:extLst>
          </p:cNvPr>
          <p:cNvSpPr>
            <a:spLocks noGrp="1"/>
          </p:cNvSpPr>
          <p:nvPr>
            <p:ph type="ctrTitle" idx="4294967295"/>
          </p:nvPr>
        </p:nvSpPr>
        <p:spPr>
          <a:xfrm>
            <a:off x="1471612" y="1071350"/>
            <a:ext cx="9144000" cy="2387600"/>
          </a:xfrm>
          <a:prstGeom prst="rect">
            <a:avLst/>
          </a:prstGeom>
        </p:spPr>
        <p:txBody>
          <a:bodyPr>
            <a:normAutofit fontScale="9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tabLst/>
              <a:defRPr/>
            </a:pPr>
            <a:r>
              <a:rPr kumimoji="0" lang="de-DE" sz="27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Leider verloren!</a:t>
            </a:r>
            <a:br>
              <a:rPr kumimoji="0" lang="de-DE" sz="27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br>
              <a:rPr kumimoji="0" lang="de-DE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r>
              <a:rPr kumimoji="0" lang="de-DE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Du hattest am Anfang 20 € und hast nun 0€. </a:t>
            </a:r>
            <a:br>
              <a:rPr kumimoji="0" lang="de-DE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r>
              <a:rPr kumimoji="0" lang="de-DE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Du hast also </a:t>
            </a:r>
            <a:r>
              <a:rPr kumimoji="0" lang="de-DE" sz="27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20 € Verlust </a:t>
            </a:r>
            <a:r>
              <a:rPr kumimoji="0" lang="de-DE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gemacht.</a:t>
            </a:r>
            <a:b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endParaRPr lang="de-DE" dirty="0"/>
          </a:p>
        </p:txBody>
      </p:sp>
      <p:pic>
        <p:nvPicPr>
          <p:cNvPr id="5" name="Inhaltsplatzhalter 4" descr="Sparschwein Silhouette">
            <a:extLst>
              <a:ext uri="{FF2B5EF4-FFF2-40B4-BE49-F238E27FC236}">
                <a16:creationId xmlns:a16="http://schemas.microsoft.com/office/drawing/2014/main" id="{A9AA5D83-9EC5-4582-B9CE-D4963AF40B35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039225" y="1882775"/>
            <a:ext cx="3152775" cy="3152775"/>
          </a:xfrm>
          <a:prstGeom prst="rect">
            <a:avLst/>
          </a:prstGeom>
        </p:spPr>
      </p:pic>
      <p:sp>
        <p:nvSpPr>
          <p:cNvPr id="8" name="Textfeld 7">
            <a:extLst>
              <a:ext uri="{FF2B5EF4-FFF2-40B4-BE49-F238E27FC236}">
                <a16:creationId xmlns:a16="http://schemas.microsoft.com/office/drawing/2014/main" id="{3193A885-F950-473B-AA78-17AD6D419BC3}"/>
              </a:ext>
            </a:extLst>
          </p:cNvPr>
          <p:cNvSpPr txBox="1"/>
          <p:nvPr/>
        </p:nvSpPr>
        <p:spPr>
          <a:xfrm>
            <a:off x="5519090" y="3135785"/>
            <a:ext cx="14516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600" dirty="0"/>
              <a:t>  0 €</a:t>
            </a:r>
          </a:p>
        </p:txBody>
      </p:sp>
      <p:sp>
        <p:nvSpPr>
          <p:cNvPr id="9" name="Ellipse 8">
            <a:hlinkClick r:id="rId4" action="ppaction://hlinksldjump"/>
            <a:extLst>
              <a:ext uri="{FF2B5EF4-FFF2-40B4-BE49-F238E27FC236}">
                <a16:creationId xmlns:a16="http://schemas.microsoft.com/office/drawing/2014/main" id="{7A7FBB09-765F-4692-8252-FE1CE808D26B}"/>
              </a:ext>
            </a:extLst>
          </p:cNvPr>
          <p:cNvSpPr/>
          <p:nvPr/>
        </p:nvSpPr>
        <p:spPr>
          <a:xfrm>
            <a:off x="10842804" y="5555650"/>
            <a:ext cx="1148567" cy="1171799"/>
          </a:xfrm>
          <a:prstGeom prst="ellipse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10" name="Grafik 9" descr="Aktualisieren mit einfarbiger Füllung">
            <a:hlinkClick r:id="rId4" action="ppaction://hlinksldjump"/>
            <a:extLst>
              <a:ext uri="{FF2B5EF4-FFF2-40B4-BE49-F238E27FC236}">
                <a16:creationId xmlns:a16="http://schemas.microsoft.com/office/drawing/2014/main" id="{B747CD54-E055-4170-99F1-B5AB6C254D2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1028000" y="5684349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550139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9C3FBCF-B788-4E4D-96DB-964A342DFB31}"/>
              </a:ext>
            </a:extLst>
          </p:cNvPr>
          <p:cNvSpPr>
            <a:spLocks noGrp="1"/>
          </p:cNvSpPr>
          <p:nvPr>
            <p:ph type="ctrTitle" idx="4294967295"/>
          </p:nvPr>
        </p:nvSpPr>
        <p:spPr>
          <a:xfrm>
            <a:off x="1524000" y="1049234"/>
            <a:ext cx="9144000" cy="23876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tabLst/>
              <a:defRPr/>
            </a:pPr>
            <a:r>
              <a:rPr kumimoji="0" lang="de-DE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Klicke auf ein Glücksrad.</a:t>
            </a:r>
            <a:b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endParaRPr lang="de-DE" dirty="0"/>
          </a:p>
        </p:txBody>
      </p:sp>
      <p:pic>
        <p:nvPicPr>
          <p:cNvPr id="5" name="Inhaltsplatzhalter 4" descr="Sparschwein Silhouette">
            <a:extLst>
              <a:ext uri="{FF2B5EF4-FFF2-40B4-BE49-F238E27FC236}">
                <a16:creationId xmlns:a16="http://schemas.microsoft.com/office/drawing/2014/main" id="{A9AA5D83-9EC5-4582-B9CE-D4963AF40B35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012363" y="-41275"/>
            <a:ext cx="2179637" cy="2181225"/>
          </a:xfrm>
          <a:prstGeom prst="rect">
            <a:avLst/>
          </a:prstGeom>
        </p:spPr>
      </p:pic>
      <p:sp>
        <p:nvSpPr>
          <p:cNvPr id="8" name="Textfeld 7">
            <a:extLst>
              <a:ext uri="{FF2B5EF4-FFF2-40B4-BE49-F238E27FC236}">
                <a16:creationId xmlns:a16="http://schemas.microsoft.com/office/drawing/2014/main" id="{3193A885-F950-473B-AA78-17AD6D419BC3}"/>
              </a:ext>
            </a:extLst>
          </p:cNvPr>
          <p:cNvSpPr txBox="1"/>
          <p:nvPr/>
        </p:nvSpPr>
        <p:spPr>
          <a:xfrm>
            <a:off x="10536524" y="787624"/>
            <a:ext cx="8612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dirty="0"/>
              <a:t>10 €</a:t>
            </a:r>
          </a:p>
        </p:txBody>
      </p:sp>
      <p:pic>
        <p:nvPicPr>
          <p:cNvPr id="10" name="Grafik 9">
            <a:hlinkClick r:id="rId4" action="ppaction://hlinksldjump"/>
            <a:extLst>
              <a:ext uri="{FF2B5EF4-FFF2-40B4-BE49-F238E27FC236}">
                <a16:creationId xmlns:a16="http://schemas.microsoft.com/office/drawing/2014/main" id="{D1F34D07-AE66-4B17-BB4D-C8DD14F3C48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96523" y="2539914"/>
            <a:ext cx="2495550" cy="2819400"/>
          </a:xfrm>
          <a:prstGeom prst="rect">
            <a:avLst/>
          </a:prstGeom>
        </p:spPr>
      </p:pic>
      <p:pic>
        <p:nvPicPr>
          <p:cNvPr id="15" name="Grafik 14">
            <a:hlinkClick r:id="rId6" action="ppaction://hlinksldjump"/>
            <a:extLst>
              <a:ext uri="{FF2B5EF4-FFF2-40B4-BE49-F238E27FC236}">
                <a16:creationId xmlns:a16="http://schemas.microsoft.com/office/drawing/2014/main" id="{F0404F96-3DD8-469A-9EFC-E6E39AC07AC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55713" y="2539914"/>
            <a:ext cx="2495550" cy="2819400"/>
          </a:xfrm>
          <a:prstGeom prst="rect">
            <a:avLst/>
          </a:prstGeom>
        </p:spPr>
      </p:pic>
      <p:pic>
        <p:nvPicPr>
          <p:cNvPr id="16" name="Grafik 15">
            <a:hlinkClick r:id="rId6" action="ppaction://hlinksldjump"/>
            <a:extLst>
              <a:ext uri="{FF2B5EF4-FFF2-40B4-BE49-F238E27FC236}">
                <a16:creationId xmlns:a16="http://schemas.microsoft.com/office/drawing/2014/main" id="{23B9B720-0723-48B4-B0F3-B12B9C7D94B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78544" y="2539914"/>
            <a:ext cx="2495550" cy="2819400"/>
          </a:xfrm>
          <a:prstGeom prst="rect">
            <a:avLst/>
          </a:prstGeom>
        </p:spPr>
      </p:pic>
      <p:pic>
        <p:nvPicPr>
          <p:cNvPr id="17" name="Grafik 16">
            <a:hlinkClick r:id="rId6" action="ppaction://hlinksldjump"/>
            <a:extLst>
              <a:ext uri="{FF2B5EF4-FFF2-40B4-BE49-F238E27FC236}">
                <a16:creationId xmlns:a16="http://schemas.microsoft.com/office/drawing/2014/main" id="{C90C8F35-96C2-4937-8CCB-F8B5DFEA344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471593" y="2539914"/>
            <a:ext cx="2495550" cy="2819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523438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nhaltsplatzhalter 4" descr="Sparschwein Silhouette">
            <a:extLst>
              <a:ext uri="{FF2B5EF4-FFF2-40B4-BE49-F238E27FC236}">
                <a16:creationId xmlns:a16="http://schemas.microsoft.com/office/drawing/2014/main" id="{A9AA5D83-9EC5-4582-B9CE-D4963AF40B35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010775" y="-84138"/>
            <a:ext cx="2181225" cy="2179638"/>
          </a:xfrm>
          <a:prstGeom prst="rect">
            <a:avLst/>
          </a:prstGeom>
        </p:spPr>
      </p:pic>
      <p:sp>
        <p:nvSpPr>
          <p:cNvPr id="8" name="Textfeld 7">
            <a:extLst>
              <a:ext uri="{FF2B5EF4-FFF2-40B4-BE49-F238E27FC236}">
                <a16:creationId xmlns:a16="http://schemas.microsoft.com/office/drawing/2014/main" id="{3193A885-F950-473B-AA78-17AD6D419BC3}"/>
              </a:ext>
            </a:extLst>
          </p:cNvPr>
          <p:cNvSpPr txBox="1"/>
          <p:nvPr/>
        </p:nvSpPr>
        <p:spPr>
          <a:xfrm>
            <a:off x="10621925" y="766296"/>
            <a:ext cx="8612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dirty="0"/>
              <a:t>10 €</a:t>
            </a:r>
          </a:p>
        </p:txBody>
      </p:sp>
      <p:sp>
        <p:nvSpPr>
          <p:cNvPr id="6" name="Pfeil: nach rechts 5">
            <a:hlinkClick r:id="rId6" action="ppaction://hlinksldjump"/>
            <a:extLst>
              <a:ext uri="{FF2B5EF4-FFF2-40B4-BE49-F238E27FC236}">
                <a16:creationId xmlns:a16="http://schemas.microsoft.com/office/drawing/2014/main" id="{9D9F8CD0-5370-4B78-A9F0-20013EDAFEF3}"/>
              </a:ext>
            </a:extLst>
          </p:cNvPr>
          <p:cNvSpPr/>
          <p:nvPr/>
        </p:nvSpPr>
        <p:spPr>
          <a:xfrm>
            <a:off x="9516140" y="5152962"/>
            <a:ext cx="1967023" cy="1325563"/>
          </a:xfrm>
          <a:prstGeom prst="rightArrow">
            <a:avLst/>
          </a:prstGeom>
          <a:solidFill>
            <a:srgbClr val="92D050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7" name="Glücksrad gewinn">
            <a:hlinkClick r:id="" action="ppaction://media"/>
            <a:extLst>
              <a:ext uri="{FF2B5EF4-FFF2-40B4-BE49-F238E27FC236}">
                <a16:creationId xmlns:a16="http://schemas.microsoft.com/office/drawing/2014/main" id="{31B8BE17-19D8-451F-A626-36ACA0661ED2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 rotWithShape="1">
          <a:blip r:embed="rId7"/>
          <a:srcRect l="34841" t="21604" r="35539" b="16455"/>
          <a:stretch/>
        </p:blipFill>
        <p:spPr>
          <a:xfrm>
            <a:off x="4282632" y="1006997"/>
            <a:ext cx="3611301" cy="4247910"/>
          </a:xfrm>
          <a:prstGeom prst="rect">
            <a:avLst/>
          </a:prstGeom>
        </p:spPr>
      </p:pic>
      <p:sp>
        <p:nvSpPr>
          <p:cNvPr id="9" name="Rechteck 8">
            <a:extLst>
              <a:ext uri="{FF2B5EF4-FFF2-40B4-BE49-F238E27FC236}">
                <a16:creationId xmlns:a16="http://schemas.microsoft.com/office/drawing/2014/main" id="{29E5FBE5-0F1B-4A53-A7E6-425D2D6882F4}"/>
              </a:ext>
            </a:extLst>
          </p:cNvPr>
          <p:cNvSpPr/>
          <p:nvPr/>
        </p:nvSpPr>
        <p:spPr>
          <a:xfrm>
            <a:off x="5418882" y="5552955"/>
            <a:ext cx="1423686" cy="601883"/>
          </a:xfrm>
          <a:prstGeom prst="rect">
            <a:avLst/>
          </a:prstGeom>
          <a:solidFill>
            <a:srgbClr val="92D050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CBEC5FE6-9818-4364-A27B-72C553CC0BCD}"/>
              </a:ext>
            </a:extLst>
          </p:cNvPr>
          <p:cNvSpPr txBox="1"/>
          <p:nvPr/>
        </p:nvSpPr>
        <p:spPr>
          <a:xfrm>
            <a:off x="5592501" y="5623064"/>
            <a:ext cx="11458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/>
              <a:t>Drehen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A9C3FBCF-B788-4E4D-96DB-964A342DFB31}"/>
              </a:ext>
            </a:extLst>
          </p:cNvPr>
          <p:cNvSpPr>
            <a:spLocks noGrp="1"/>
          </p:cNvSpPr>
          <p:nvPr>
            <p:ph type="ctrTitle" idx="4294967295"/>
          </p:nvPr>
        </p:nvSpPr>
        <p:spPr>
          <a:xfrm>
            <a:off x="1524000" y="946150"/>
            <a:ext cx="9144000" cy="2387600"/>
          </a:xfrm>
          <a:prstGeom prst="rect">
            <a:avLst/>
          </a:prstGeom>
        </p:spPr>
        <p:txBody>
          <a:bodyPr/>
          <a:lstStyle/>
          <a:p>
            <a:pPr lvl="0" algn="ctr">
              <a:lnSpc>
                <a:spcPct val="100000"/>
              </a:lnSpc>
              <a:spcBef>
                <a:spcPts val="0"/>
              </a:spcBef>
              <a:defRPr/>
            </a:pPr>
            <a:r>
              <a:rPr lang="de-DE" sz="2800" dirty="0">
                <a:solidFill>
                  <a:prstClr val="black"/>
                </a:solidFill>
                <a:latin typeface="Calibri" panose="020F0502020204030204"/>
              </a:rPr>
              <a:t>Drehe das Glücksrad!</a:t>
            </a:r>
            <a:b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062051600"/>
      </p:ext>
    </p:extLst>
  </p:cSld>
  <p:clrMapOvr>
    <a:masterClrMapping/>
  </p:clrMapOvr>
  <p:timing>
    <p:tnLst>
      <p:par>
        <p:cTn id="1" dur="indefinite" restart="never" nodeType="tmRoot">
          <p:childTnLst>
            <p:video>
              <p:cMediaNode vol="80000">
                <p:cTn id="2" fill="hold" display="0">
                  <p:stCondLst>
                    <p:cond delay="indefinite"/>
                  </p:stCondLst>
                </p:cTn>
                <p:tgtEl>
                  <p:spTgt spid="7"/>
                </p:tgtEl>
              </p:cMediaNode>
            </p:video>
            <p:seq concurrent="1" nextAc="seek">
              <p:cTn id="3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" fill="hold">
                      <p:stCondLst>
                        <p:cond delay="0"/>
                      </p:stCondLst>
                      <p:childTnLst>
                        <p:par>
                          <p:cTn id="5" fill="hold">
                            <p:stCondLst>
                              <p:cond delay="0"/>
                            </p:stCondLst>
                            <p:childTnLst>
                              <p:par>
                                <p:cTn id="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" dur="9070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nhaltsplatzhalter 4" descr="Sparschwein Silhouette">
            <a:extLst>
              <a:ext uri="{FF2B5EF4-FFF2-40B4-BE49-F238E27FC236}">
                <a16:creationId xmlns:a16="http://schemas.microsoft.com/office/drawing/2014/main" id="{A9AA5D83-9EC5-4582-B9CE-D4963AF40B35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010775" y="-84138"/>
            <a:ext cx="2181225" cy="2179638"/>
          </a:xfrm>
          <a:prstGeom prst="rect">
            <a:avLst/>
          </a:prstGeom>
        </p:spPr>
      </p:pic>
      <p:sp>
        <p:nvSpPr>
          <p:cNvPr id="8" name="Textfeld 7">
            <a:extLst>
              <a:ext uri="{FF2B5EF4-FFF2-40B4-BE49-F238E27FC236}">
                <a16:creationId xmlns:a16="http://schemas.microsoft.com/office/drawing/2014/main" id="{3193A885-F950-473B-AA78-17AD6D419BC3}"/>
              </a:ext>
            </a:extLst>
          </p:cNvPr>
          <p:cNvSpPr txBox="1"/>
          <p:nvPr/>
        </p:nvSpPr>
        <p:spPr>
          <a:xfrm>
            <a:off x="10535450" y="766296"/>
            <a:ext cx="8612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dirty="0"/>
              <a:t>10 €</a:t>
            </a:r>
          </a:p>
        </p:txBody>
      </p:sp>
      <p:sp>
        <p:nvSpPr>
          <p:cNvPr id="6" name="Pfeil: nach rechts 5">
            <a:hlinkClick r:id="rId6" action="ppaction://hlinksldjump"/>
            <a:extLst>
              <a:ext uri="{FF2B5EF4-FFF2-40B4-BE49-F238E27FC236}">
                <a16:creationId xmlns:a16="http://schemas.microsoft.com/office/drawing/2014/main" id="{9D9F8CD0-5370-4B78-A9F0-20013EDAFEF3}"/>
              </a:ext>
            </a:extLst>
          </p:cNvPr>
          <p:cNvSpPr/>
          <p:nvPr/>
        </p:nvSpPr>
        <p:spPr>
          <a:xfrm>
            <a:off x="9516140" y="5152962"/>
            <a:ext cx="1967023" cy="1325563"/>
          </a:xfrm>
          <a:prstGeom prst="rightArrow">
            <a:avLst/>
          </a:prstGeom>
          <a:solidFill>
            <a:srgbClr val="92D050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7" name="Glücksrad verloren">
            <a:hlinkClick r:id="" action="ppaction://media"/>
            <a:extLst>
              <a:ext uri="{FF2B5EF4-FFF2-40B4-BE49-F238E27FC236}">
                <a16:creationId xmlns:a16="http://schemas.microsoft.com/office/drawing/2014/main" id="{42A9A3C6-B085-45EC-B61E-B6906DA08144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 rotWithShape="1">
          <a:blip r:embed="rId7"/>
          <a:srcRect l="33134" t="18803" r="32594" b="19156"/>
          <a:stretch/>
        </p:blipFill>
        <p:spPr>
          <a:xfrm>
            <a:off x="4085864" y="953850"/>
            <a:ext cx="4178460" cy="4254757"/>
          </a:xfrm>
          <a:prstGeom prst="rect">
            <a:avLst/>
          </a:prstGeom>
        </p:spPr>
      </p:pic>
      <p:sp>
        <p:nvSpPr>
          <p:cNvPr id="9" name="Rechteck 8">
            <a:extLst>
              <a:ext uri="{FF2B5EF4-FFF2-40B4-BE49-F238E27FC236}">
                <a16:creationId xmlns:a16="http://schemas.microsoft.com/office/drawing/2014/main" id="{5203C4CB-5CFB-42FC-89F6-76CC31637871}"/>
              </a:ext>
            </a:extLst>
          </p:cNvPr>
          <p:cNvSpPr/>
          <p:nvPr/>
        </p:nvSpPr>
        <p:spPr>
          <a:xfrm>
            <a:off x="5418882" y="5552955"/>
            <a:ext cx="1423686" cy="601883"/>
          </a:xfrm>
          <a:prstGeom prst="rect">
            <a:avLst/>
          </a:prstGeom>
          <a:solidFill>
            <a:srgbClr val="92D050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A8257A3B-1C08-4993-BAC1-924F9966EB34}"/>
              </a:ext>
            </a:extLst>
          </p:cNvPr>
          <p:cNvSpPr txBox="1"/>
          <p:nvPr/>
        </p:nvSpPr>
        <p:spPr>
          <a:xfrm>
            <a:off x="5592501" y="5623064"/>
            <a:ext cx="11458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/>
              <a:t>Drehen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A9C3FBCF-B788-4E4D-96DB-964A342DFB31}"/>
              </a:ext>
            </a:extLst>
          </p:cNvPr>
          <p:cNvSpPr>
            <a:spLocks noGrp="1"/>
          </p:cNvSpPr>
          <p:nvPr>
            <p:ph type="ctrTitle" idx="4294967295"/>
          </p:nvPr>
        </p:nvSpPr>
        <p:spPr>
          <a:xfrm>
            <a:off x="1603094" y="1041400"/>
            <a:ext cx="9144000" cy="2387600"/>
          </a:xfrm>
          <a:prstGeom prst="rect">
            <a:avLst/>
          </a:prstGeom>
        </p:spPr>
        <p:txBody>
          <a:bodyPr/>
          <a:lstStyle/>
          <a:p>
            <a:pPr lvl="0" algn="ctr">
              <a:lnSpc>
                <a:spcPct val="100000"/>
              </a:lnSpc>
              <a:spcBef>
                <a:spcPts val="0"/>
              </a:spcBef>
              <a:defRPr/>
            </a:pPr>
            <a:r>
              <a:rPr lang="de-DE" sz="2800" dirty="0">
                <a:solidFill>
                  <a:prstClr val="black"/>
                </a:solidFill>
                <a:latin typeface="Calibri" panose="020F0502020204030204"/>
              </a:rPr>
              <a:t>Drehe das Glücksrad!</a:t>
            </a:r>
            <a:b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196502395"/>
      </p:ext>
    </p:extLst>
  </p:cSld>
  <p:clrMapOvr>
    <a:masterClrMapping/>
  </p:clrMapOvr>
  <p:timing>
    <p:tnLst>
      <p:par>
        <p:cTn id="1" dur="indefinite" restart="never" nodeType="tmRoot">
          <p:childTnLst>
            <p:video>
              <p:cMediaNode vol="80000">
                <p:cTn id="2" fill="hold" display="0">
                  <p:stCondLst>
                    <p:cond delay="indefinite"/>
                  </p:stCondLst>
                </p:cTn>
                <p:tgtEl>
                  <p:spTgt spid="7"/>
                </p:tgtEl>
              </p:cMediaNode>
            </p:video>
            <p:seq concurrent="1" nextAc="seek">
              <p:cTn id="3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" fill="hold">
                      <p:stCondLst>
                        <p:cond delay="0"/>
                      </p:stCondLst>
                      <p:childTnLst>
                        <p:par>
                          <p:cTn id="5" fill="hold">
                            <p:stCondLst>
                              <p:cond delay="0"/>
                            </p:stCondLst>
                            <p:childTnLst>
                              <p:par>
                                <p:cTn id="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" dur="5598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nhaltsplatzhalter 4" descr="Sparschwein Silhouette">
            <a:extLst>
              <a:ext uri="{FF2B5EF4-FFF2-40B4-BE49-F238E27FC236}">
                <a16:creationId xmlns:a16="http://schemas.microsoft.com/office/drawing/2014/main" id="{A9AA5D83-9EC5-4582-B9CE-D4963AF40B35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010775" y="-158750"/>
            <a:ext cx="2181225" cy="2181225"/>
          </a:xfrm>
          <a:prstGeom prst="rect">
            <a:avLst/>
          </a:prstGeom>
        </p:spPr>
      </p:pic>
      <p:sp>
        <p:nvSpPr>
          <p:cNvPr id="8" name="Textfeld 7">
            <a:extLst>
              <a:ext uri="{FF2B5EF4-FFF2-40B4-BE49-F238E27FC236}">
                <a16:creationId xmlns:a16="http://schemas.microsoft.com/office/drawing/2014/main" id="{3193A885-F950-473B-AA78-17AD6D419BC3}"/>
              </a:ext>
            </a:extLst>
          </p:cNvPr>
          <p:cNvSpPr txBox="1"/>
          <p:nvPr/>
        </p:nvSpPr>
        <p:spPr>
          <a:xfrm>
            <a:off x="10610018" y="670207"/>
            <a:ext cx="8612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dirty="0"/>
              <a:t>50 €</a:t>
            </a:r>
          </a:p>
        </p:txBody>
      </p:sp>
      <p:pic>
        <p:nvPicPr>
          <p:cNvPr id="10" name="Grafik 9">
            <a:hlinkClick r:id="rId4" action="ppaction://hlinksldjump"/>
            <a:extLst>
              <a:ext uri="{FF2B5EF4-FFF2-40B4-BE49-F238E27FC236}">
                <a16:creationId xmlns:a16="http://schemas.microsoft.com/office/drawing/2014/main" id="{D1F34D07-AE66-4B17-BB4D-C8DD14F3C48B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178901" y="2684172"/>
            <a:ext cx="2495550" cy="2819400"/>
          </a:xfrm>
          <a:prstGeom prst="rect">
            <a:avLst/>
          </a:prstGeom>
        </p:spPr>
      </p:pic>
      <p:pic>
        <p:nvPicPr>
          <p:cNvPr id="12" name="Grafik 11">
            <a:hlinkClick r:id="rId6" action="ppaction://hlinksldjump"/>
            <a:extLst>
              <a:ext uri="{FF2B5EF4-FFF2-40B4-BE49-F238E27FC236}">
                <a16:creationId xmlns:a16="http://schemas.microsoft.com/office/drawing/2014/main" id="{812D3BF4-ABB1-4952-A16D-E30A5CD572F8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7126916" y="2631009"/>
            <a:ext cx="2495550" cy="2819400"/>
          </a:xfrm>
          <a:prstGeom prst="rect">
            <a:avLst/>
          </a:prstGeom>
        </p:spPr>
      </p:pic>
      <p:sp>
        <p:nvSpPr>
          <p:cNvPr id="13" name="Textfeld 12">
            <a:hlinkClick r:id="rId4" action="ppaction://hlinksldjump"/>
            <a:extLst>
              <a:ext uri="{FF2B5EF4-FFF2-40B4-BE49-F238E27FC236}">
                <a16:creationId xmlns:a16="http://schemas.microsoft.com/office/drawing/2014/main" id="{E07FB584-CD92-448C-831B-C06849581B8C}"/>
              </a:ext>
            </a:extLst>
          </p:cNvPr>
          <p:cNvSpPr txBox="1"/>
          <p:nvPr/>
        </p:nvSpPr>
        <p:spPr>
          <a:xfrm>
            <a:off x="3097779" y="3311934"/>
            <a:ext cx="114831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5400" dirty="0"/>
              <a:t>Ja</a:t>
            </a:r>
          </a:p>
        </p:txBody>
      </p:sp>
      <p:sp>
        <p:nvSpPr>
          <p:cNvPr id="14" name="Textfeld 13">
            <a:hlinkClick r:id="rId6" action="ppaction://hlinksldjump"/>
            <a:extLst>
              <a:ext uri="{FF2B5EF4-FFF2-40B4-BE49-F238E27FC236}">
                <a16:creationId xmlns:a16="http://schemas.microsoft.com/office/drawing/2014/main" id="{D2922549-A523-408B-A15F-43C35CCF3802}"/>
              </a:ext>
            </a:extLst>
          </p:cNvPr>
          <p:cNvSpPr txBox="1"/>
          <p:nvPr/>
        </p:nvSpPr>
        <p:spPr>
          <a:xfrm>
            <a:off x="7709547" y="3311934"/>
            <a:ext cx="163289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5400" dirty="0"/>
              <a:t>Nein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A9C3FBCF-B788-4E4D-96DB-964A342DFB31}"/>
              </a:ext>
            </a:extLst>
          </p:cNvPr>
          <p:cNvSpPr>
            <a:spLocks noGrp="1"/>
          </p:cNvSpPr>
          <p:nvPr>
            <p:ph type="ctrTitle" idx="4294967295"/>
          </p:nvPr>
        </p:nvSpPr>
        <p:spPr>
          <a:xfrm>
            <a:off x="1524000" y="1041400"/>
            <a:ext cx="9144000" cy="2387600"/>
          </a:xfrm>
          <a:prstGeom prst="rect">
            <a:avLst/>
          </a:prstGeom>
        </p:spPr>
        <p:txBody>
          <a:bodyPr>
            <a:normAutofit fontScale="9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tabLst/>
              <a:defRPr/>
            </a:pPr>
            <a:r>
              <a:rPr kumimoji="0" lang="de-DE" sz="27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Du hast gewonnen!</a:t>
            </a:r>
            <a:br>
              <a:rPr kumimoji="0" lang="de-DE" sz="27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br>
              <a:rPr kumimoji="0" lang="de-DE" sz="27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r>
              <a:rPr kumimoji="0" lang="de-DE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Wenn du nochmal drehst, kannst du 100 € gewinnen. </a:t>
            </a:r>
            <a:br>
              <a:rPr kumimoji="0" lang="de-DE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r>
              <a:rPr kumimoji="0" lang="de-DE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Du musst aber 50 € bezahlen.</a:t>
            </a:r>
            <a:br>
              <a:rPr kumimoji="0" lang="de-DE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br>
              <a:rPr kumimoji="0" lang="de-DE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r>
              <a:rPr kumimoji="0" lang="de-DE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Machst du mit?</a:t>
            </a:r>
            <a:b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88690108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9C3FBCF-B788-4E4D-96DB-964A342DFB31}"/>
              </a:ext>
            </a:extLst>
          </p:cNvPr>
          <p:cNvSpPr>
            <a:spLocks noGrp="1"/>
          </p:cNvSpPr>
          <p:nvPr>
            <p:ph type="ctrTitle" idx="4294967295"/>
          </p:nvPr>
        </p:nvSpPr>
        <p:spPr>
          <a:xfrm>
            <a:off x="1524000" y="871842"/>
            <a:ext cx="9144000" cy="2387600"/>
          </a:xfrm>
          <a:prstGeom prst="rect">
            <a:avLst/>
          </a:prstGeom>
        </p:spPr>
        <p:txBody>
          <a:bodyPr>
            <a:normAutofit fontScale="9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tabLst/>
              <a:defRPr/>
            </a:pPr>
            <a:br>
              <a:rPr kumimoji="0" lang="de-DE" sz="27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br>
              <a:rPr kumimoji="0" lang="de-DE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r>
              <a:rPr kumimoji="0" lang="de-DE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Du hattest am Anfang 20 € und hast jetzt 50 €. </a:t>
            </a:r>
            <a:br>
              <a:rPr kumimoji="0" lang="de-DE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r>
              <a:rPr kumimoji="0" lang="de-DE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Du hast </a:t>
            </a:r>
            <a:r>
              <a:rPr lang="de-DE" sz="2700" dirty="0">
                <a:solidFill>
                  <a:srgbClr val="00B050"/>
                </a:solidFill>
                <a:latin typeface="Calibri" panose="020F0502020204030204"/>
                <a:ea typeface="+mn-ea"/>
                <a:cs typeface="+mn-cs"/>
              </a:rPr>
              <a:t>3</a:t>
            </a:r>
            <a:r>
              <a:rPr kumimoji="0" lang="de-DE" sz="27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0 € Gewinn </a:t>
            </a:r>
            <a:r>
              <a:rPr kumimoji="0" lang="de-DE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gemacht.</a:t>
            </a:r>
            <a:b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endParaRPr lang="de-DE" dirty="0"/>
          </a:p>
        </p:txBody>
      </p:sp>
      <p:pic>
        <p:nvPicPr>
          <p:cNvPr id="5" name="Inhaltsplatzhalter 4" descr="Sparschwein Silhouette">
            <a:extLst>
              <a:ext uri="{FF2B5EF4-FFF2-40B4-BE49-F238E27FC236}">
                <a16:creationId xmlns:a16="http://schemas.microsoft.com/office/drawing/2014/main" id="{A9AA5D83-9EC5-4582-B9CE-D4963AF40B35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039225" y="1882775"/>
            <a:ext cx="3152775" cy="3152775"/>
          </a:xfrm>
          <a:prstGeom prst="rect">
            <a:avLst/>
          </a:prstGeom>
        </p:spPr>
      </p:pic>
      <p:sp>
        <p:nvSpPr>
          <p:cNvPr id="8" name="Textfeld 7">
            <a:extLst>
              <a:ext uri="{FF2B5EF4-FFF2-40B4-BE49-F238E27FC236}">
                <a16:creationId xmlns:a16="http://schemas.microsoft.com/office/drawing/2014/main" id="{3193A885-F950-473B-AA78-17AD6D419BC3}"/>
              </a:ext>
            </a:extLst>
          </p:cNvPr>
          <p:cNvSpPr txBox="1"/>
          <p:nvPr/>
        </p:nvSpPr>
        <p:spPr>
          <a:xfrm>
            <a:off x="5648445" y="3105834"/>
            <a:ext cx="14516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600" dirty="0"/>
              <a:t>50 €</a:t>
            </a:r>
          </a:p>
        </p:txBody>
      </p:sp>
      <p:sp>
        <p:nvSpPr>
          <p:cNvPr id="9" name="Ellipse 8">
            <a:hlinkClick r:id="rId4" action="ppaction://hlinksldjump"/>
            <a:extLst>
              <a:ext uri="{FF2B5EF4-FFF2-40B4-BE49-F238E27FC236}">
                <a16:creationId xmlns:a16="http://schemas.microsoft.com/office/drawing/2014/main" id="{167BC5E3-8944-4EB3-BAE7-F60FCD7B6A2B}"/>
              </a:ext>
            </a:extLst>
          </p:cNvPr>
          <p:cNvSpPr/>
          <p:nvPr/>
        </p:nvSpPr>
        <p:spPr>
          <a:xfrm>
            <a:off x="10842804" y="5555650"/>
            <a:ext cx="1148567" cy="1171799"/>
          </a:xfrm>
          <a:prstGeom prst="ellipse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10" name="Grafik 9" descr="Aktualisieren mit einfarbiger Füllung">
            <a:hlinkClick r:id="rId4" action="ppaction://hlinksldjump"/>
            <a:extLst>
              <a:ext uri="{FF2B5EF4-FFF2-40B4-BE49-F238E27FC236}">
                <a16:creationId xmlns:a16="http://schemas.microsoft.com/office/drawing/2014/main" id="{23891BAA-4B08-42AA-8EFD-59BF5369AAF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1028000" y="5684349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235711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9C3FBCF-B788-4E4D-96DB-964A342DFB31}"/>
              </a:ext>
            </a:extLst>
          </p:cNvPr>
          <p:cNvSpPr>
            <a:spLocks noGrp="1"/>
          </p:cNvSpPr>
          <p:nvPr>
            <p:ph type="ctrTitle" idx="4294967295"/>
          </p:nvPr>
        </p:nvSpPr>
        <p:spPr>
          <a:xfrm>
            <a:off x="1224857" y="1146132"/>
            <a:ext cx="9144000" cy="23876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tabLst/>
              <a:defRPr/>
            </a:pPr>
            <a:r>
              <a:rPr kumimoji="0" lang="de-DE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Klicke auf ein Glücksrad.</a:t>
            </a:r>
            <a:b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endParaRPr lang="de-DE" dirty="0"/>
          </a:p>
        </p:txBody>
      </p:sp>
      <p:pic>
        <p:nvPicPr>
          <p:cNvPr id="5" name="Inhaltsplatzhalter 4" descr="Sparschwein Silhouette">
            <a:extLst>
              <a:ext uri="{FF2B5EF4-FFF2-40B4-BE49-F238E27FC236}">
                <a16:creationId xmlns:a16="http://schemas.microsoft.com/office/drawing/2014/main" id="{A9AA5D83-9EC5-4582-B9CE-D4963AF40B35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012363" y="-41275"/>
            <a:ext cx="2179637" cy="2181225"/>
          </a:xfrm>
          <a:prstGeom prst="rect">
            <a:avLst/>
          </a:prstGeom>
        </p:spPr>
      </p:pic>
      <p:sp>
        <p:nvSpPr>
          <p:cNvPr id="8" name="Textfeld 7">
            <a:extLst>
              <a:ext uri="{FF2B5EF4-FFF2-40B4-BE49-F238E27FC236}">
                <a16:creationId xmlns:a16="http://schemas.microsoft.com/office/drawing/2014/main" id="{3193A885-F950-473B-AA78-17AD6D419BC3}"/>
              </a:ext>
            </a:extLst>
          </p:cNvPr>
          <p:cNvSpPr txBox="1"/>
          <p:nvPr/>
        </p:nvSpPr>
        <p:spPr>
          <a:xfrm>
            <a:off x="10536524" y="787624"/>
            <a:ext cx="8612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dirty="0"/>
              <a:t>0 €</a:t>
            </a:r>
          </a:p>
        </p:txBody>
      </p:sp>
      <p:pic>
        <p:nvPicPr>
          <p:cNvPr id="10" name="Grafik 9">
            <a:hlinkClick r:id="rId4" action="ppaction://hlinksldjump"/>
            <a:extLst>
              <a:ext uri="{FF2B5EF4-FFF2-40B4-BE49-F238E27FC236}">
                <a16:creationId xmlns:a16="http://schemas.microsoft.com/office/drawing/2014/main" id="{D1F34D07-AE66-4B17-BB4D-C8DD14F3C48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96523" y="2539914"/>
            <a:ext cx="2495550" cy="2819400"/>
          </a:xfrm>
          <a:prstGeom prst="rect">
            <a:avLst/>
          </a:prstGeom>
        </p:spPr>
      </p:pic>
      <p:pic>
        <p:nvPicPr>
          <p:cNvPr id="15" name="Grafik 14">
            <a:hlinkClick r:id="rId4" action="ppaction://hlinksldjump"/>
            <a:extLst>
              <a:ext uri="{FF2B5EF4-FFF2-40B4-BE49-F238E27FC236}">
                <a16:creationId xmlns:a16="http://schemas.microsoft.com/office/drawing/2014/main" id="{F0404F96-3DD8-469A-9EFC-E6E39AC07AC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55713" y="2539914"/>
            <a:ext cx="2495550" cy="2819400"/>
          </a:xfrm>
          <a:prstGeom prst="rect">
            <a:avLst/>
          </a:prstGeom>
        </p:spPr>
      </p:pic>
      <p:pic>
        <p:nvPicPr>
          <p:cNvPr id="16" name="Grafik 15">
            <a:hlinkClick r:id="rId4" action="ppaction://hlinksldjump"/>
            <a:extLst>
              <a:ext uri="{FF2B5EF4-FFF2-40B4-BE49-F238E27FC236}">
                <a16:creationId xmlns:a16="http://schemas.microsoft.com/office/drawing/2014/main" id="{23B9B720-0723-48B4-B0F3-B12B9C7D94B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78544" y="2539914"/>
            <a:ext cx="2495550" cy="2819400"/>
          </a:xfrm>
          <a:prstGeom prst="rect">
            <a:avLst/>
          </a:prstGeom>
        </p:spPr>
      </p:pic>
      <p:pic>
        <p:nvPicPr>
          <p:cNvPr id="17" name="Grafik 16">
            <a:hlinkClick r:id="rId6" action="ppaction://hlinksldjump"/>
            <a:extLst>
              <a:ext uri="{FF2B5EF4-FFF2-40B4-BE49-F238E27FC236}">
                <a16:creationId xmlns:a16="http://schemas.microsoft.com/office/drawing/2014/main" id="{C90C8F35-96C2-4937-8CCB-F8B5DFEA344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471593" y="2539914"/>
            <a:ext cx="2495550" cy="2819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55522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nhaltsplatzhalter 4" descr="Sparschwein Silhouette">
            <a:extLst>
              <a:ext uri="{FF2B5EF4-FFF2-40B4-BE49-F238E27FC236}">
                <a16:creationId xmlns:a16="http://schemas.microsoft.com/office/drawing/2014/main" id="{A9AA5D83-9EC5-4582-B9CE-D4963AF40B35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0012363" y="-93663"/>
            <a:ext cx="2179637" cy="2181226"/>
          </a:xfrm>
          <a:prstGeom prst="rect">
            <a:avLst/>
          </a:prstGeom>
        </p:spPr>
      </p:pic>
      <p:sp>
        <p:nvSpPr>
          <p:cNvPr id="8" name="Textfeld 7">
            <a:extLst>
              <a:ext uri="{FF2B5EF4-FFF2-40B4-BE49-F238E27FC236}">
                <a16:creationId xmlns:a16="http://schemas.microsoft.com/office/drawing/2014/main" id="{3193A885-F950-473B-AA78-17AD6D419BC3}"/>
              </a:ext>
            </a:extLst>
          </p:cNvPr>
          <p:cNvSpPr txBox="1"/>
          <p:nvPr/>
        </p:nvSpPr>
        <p:spPr>
          <a:xfrm>
            <a:off x="10621925" y="735493"/>
            <a:ext cx="8612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dirty="0"/>
              <a:t>18 €</a:t>
            </a:r>
          </a:p>
        </p:txBody>
      </p:sp>
      <p:sp>
        <p:nvSpPr>
          <p:cNvPr id="6" name="Pfeil: nach rechts 5">
            <a:hlinkClick r:id="rId7" action="ppaction://hlinksldjump"/>
            <a:extLst>
              <a:ext uri="{FF2B5EF4-FFF2-40B4-BE49-F238E27FC236}">
                <a16:creationId xmlns:a16="http://schemas.microsoft.com/office/drawing/2014/main" id="{9D9F8CD0-5370-4B78-A9F0-20013EDAFEF3}"/>
              </a:ext>
            </a:extLst>
          </p:cNvPr>
          <p:cNvSpPr/>
          <p:nvPr/>
        </p:nvSpPr>
        <p:spPr>
          <a:xfrm>
            <a:off x="9516140" y="5152962"/>
            <a:ext cx="1967023" cy="1325563"/>
          </a:xfrm>
          <a:prstGeom prst="rightArrow">
            <a:avLst/>
          </a:prstGeom>
          <a:solidFill>
            <a:srgbClr val="92D050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74CC55E7-A4F3-42F7-A930-79501DA5117F}"/>
              </a:ext>
            </a:extLst>
          </p:cNvPr>
          <p:cNvSpPr txBox="1"/>
          <p:nvPr/>
        </p:nvSpPr>
        <p:spPr>
          <a:xfrm>
            <a:off x="9429307" y="4764751"/>
            <a:ext cx="19244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Klicke weiter:</a:t>
            </a:r>
          </a:p>
        </p:txBody>
      </p:sp>
      <p:pic>
        <p:nvPicPr>
          <p:cNvPr id="28" name="Glücksrad gewinn">
            <a:hlinkClick r:id="" action="ppaction://media"/>
            <a:extLst>
              <a:ext uri="{FF2B5EF4-FFF2-40B4-BE49-F238E27FC236}">
                <a16:creationId xmlns:a16="http://schemas.microsoft.com/office/drawing/2014/main" id="{C31B8FA9-D547-4870-B6CE-0F1E8E874DDA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3">
                  <p14:trim st="1352"/>
                </p14:media>
              </p:ext>
            </p:extLst>
          </p:nvPr>
        </p:nvPicPr>
        <p:blipFill rotWithShape="1">
          <a:blip r:embed="rId8"/>
          <a:srcRect l="34841" t="21604" r="35539" b="16455"/>
          <a:stretch>
            <a:fillRect/>
          </a:stretch>
        </p:blipFill>
        <p:spPr>
          <a:xfrm>
            <a:off x="4290349" y="1258713"/>
            <a:ext cx="3611301" cy="4247910"/>
          </a:xfrm>
          <a:prstGeom prst="rect">
            <a:avLst/>
          </a:prstGeom>
        </p:spPr>
      </p:pic>
      <p:sp>
        <p:nvSpPr>
          <p:cNvPr id="36" name="Rechteck 35">
            <a:extLst>
              <a:ext uri="{FF2B5EF4-FFF2-40B4-BE49-F238E27FC236}">
                <a16:creationId xmlns:a16="http://schemas.microsoft.com/office/drawing/2014/main" id="{C6D733D8-8762-43E5-B811-B9C92569120F}"/>
              </a:ext>
            </a:extLst>
          </p:cNvPr>
          <p:cNvSpPr/>
          <p:nvPr/>
        </p:nvSpPr>
        <p:spPr>
          <a:xfrm>
            <a:off x="5384157" y="5538421"/>
            <a:ext cx="1423686" cy="601883"/>
          </a:xfrm>
          <a:prstGeom prst="rect">
            <a:avLst/>
          </a:prstGeom>
          <a:solidFill>
            <a:srgbClr val="92D050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7" name="Textfeld 36">
            <a:extLst>
              <a:ext uri="{FF2B5EF4-FFF2-40B4-BE49-F238E27FC236}">
                <a16:creationId xmlns:a16="http://schemas.microsoft.com/office/drawing/2014/main" id="{068F6404-155B-486B-84AC-BFF63DA5DE65}"/>
              </a:ext>
            </a:extLst>
          </p:cNvPr>
          <p:cNvSpPr txBox="1"/>
          <p:nvPr/>
        </p:nvSpPr>
        <p:spPr>
          <a:xfrm>
            <a:off x="5546202" y="5599287"/>
            <a:ext cx="11458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/>
              <a:t>Drehen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A9C3FBCF-B788-4E4D-96DB-964A342DFB31}"/>
              </a:ext>
            </a:extLst>
          </p:cNvPr>
          <p:cNvSpPr>
            <a:spLocks noGrp="1"/>
          </p:cNvSpPr>
          <p:nvPr>
            <p:ph type="ctrTitle" idx="4294967295"/>
          </p:nvPr>
        </p:nvSpPr>
        <p:spPr>
          <a:xfrm>
            <a:off x="1523999" y="1152918"/>
            <a:ext cx="9144000" cy="23876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tabLst/>
              <a:defRPr/>
            </a:pPr>
            <a:r>
              <a:rPr lang="de-DE" sz="2800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Drehe das Glücksrad!</a:t>
            </a:r>
            <a:b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endParaRPr lang="de-DE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835881298"/>
      </p:ext>
    </p:extLst>
  </p:cSld>
  <p:clrMapOvr>
    <a:masterClrMapping/>
  </p:clrMapOvr>
  <p:timing>
    <p:tnLst>
      <p:par>
        <p:cTn id="1" dur="indefinite" restart="never" nodeType="tmRoot">
          <p:childTnLst>
            <p:video>
              <p:cMediaNode vol="80000">
                <p:cTn id="2" fill="hold" display="0">
                  <p:stCondLst>
                    <p:cond delay="indefinite"/>
                  </p:stCondLst>
                </p:cTn>
                <p:tgtEl>
                  <p:spTgt spid="28"/>
                </p:tgtEl>
              </p:cMediaNode>
            </p:video>
            <p:seq concurrent="1" nextAc="seek">
              <p:cTn id="3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" fill="hold">
                      <p:stCondLst>
                        <p:cond delay="0"/>
                      </p:stCondLst>
                      <p:childTnLst>
                        <p:par>
                          <p:cTn id="5" fill="hold">
                            <p:stCondLst>
                              <p:cond delay="0"/>
                            </p:stCondLst>
                            <p:childTnLst>
                              <p:par>
                                <p:cTn id="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" dur="7718" fill="hold"/>
                                        <p:tgtEl>
                                          <p:spTgt spid="2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</p:childTnLst>
        </p:cTn>
      </p:par>
    </p:tnLst>
  </p:timing>
  <p:extLst>
    <p:ext uri="{E180D4A7-C9FB-4DFB-919C-405C955672EB}">
      <p14:showEvtLst xmlns:p14="http://schemas.microsoft.com/office/powerpoint/2010/main">
        <p14:playEvt time="2501" objId="23"/>
        <p14:stopEvt time="5645" objId="23"/>
        <p14:playEvt time="7363" objId="23"/>
        <p14:stopEvt time="10529" objId="23"/>
      </p14:showEvtLst>
    </p:ext>
  </p:extLst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nhaltsplatzhalter 4" descr="Sparschwein Silhouette">
            <a:extLst>
              <a:ext uri="{FF2B5EF4-FFF2-40B4-BE49-F238E27FC236}">
                <a16:creationId xmlns:a16="http://schemas.microsoft.com/office/drawing/2014/main" id="{A9AA5D83-9EC5-4582-B9CE-D4963AF40B35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010775" y="-84138"/>
            <a:ext cx="2181225" cy="2179638"/>
          </a:xfrm>
          <a:prstGeom prst="rect">
            <a:avLst/>
          </a:prstGeom>
        </p:spPr>
      </p:pic>
      <p:sp>
        <p:nvSpPr>
          <p:cNvPr id="8" name="Textfeld 7">
            <a:extLst>
              <a:ext uri="{FF2B5EF4-FFF2-40B4-BE49-F238E27FC236}">
                <a16:creationId xmlns:a16="http://schemas.microsoft.com/office/drawing/2014/main" id="{3193A885-F950-473B-AA78-17AD6D419BC3}"/>
              </a:ext>
            </a:extLst>
          </p:cNvPr>
          <p:cNvSpPr txBox="1"/>
          <p:nvPr/>
        </p:nvSpPr>
        <p:spPr>
          <a:xfrm>
            <a:off x="10621925" y="766296"/>
            <a:ext cx="8612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dirty="0"/>
              <a:t>0 €</a:t>
            </a:r>
          </a:p>
        </p:txBody>
      </p:sp>
      <p:sp>
        <p:nvSpPr>
          <p:cNvPr id="6" name="Pfeil: nach rechts 5">
            <a:hlinkClick r:id="rId6" action="ppaction://hlinksldjump"/>
            <a:extLst>
              <a:ext uri="{FF2B5EF4-FFF2-40B4-BE49-F238E27FC236}">
                <a16:creationId xmlns:a16="http://schemas.microsoft.com/office/drawing/2014/main" id="{9D9F8CD0-5370-4B78-A9F0-20013EDAFEF3}"/>
              </a:ext>
            </a:extLst>
          </p:cNvPr>
          <p:cNvSpPr/>
          <p:nvPr/>
        </p:nvSpPr>
        <p:spPr>
          <a:xfrm>
            <a:off x="9516140" y="5152962"/>
            <a:ext cx="1967023" cy="1325563"/>
          </a:xfrm>
          <a:prstGeom prst="rightArrow">
            <a:avLst/>
          </a:prstGeom>
          <a:solidFill>
            <a:srgbClr val="92D050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7" name="Glücksrad gewinn">
            <a:hlinkClick r:id="" action="ppaction://media"/>
            <a:extLst>
              <a:ext uri="{FF2B5EF4-FFF2-40B4-BE49-F238E27FC236}">
                <a16:creationId xmlns:a16="http://schemas.microsoft.com/office/drawing/2014/main" id="{6BB52FBC-E952-44A3-BC35-20FDF72B8093}"/>
              </a:ext>
            </a:extLst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r:embed="rId2">
                  <p14:trim st="1522"/>
                </p14:media>
              </p:ext>
            </p:extLst>
          </p:nvPr>
        </p:nvPicPr>
        <p:blipFill rotWithShape="1">
          <a:blip r:embed="rId7"/>
          <a:srcRect l="34841" t="21604" r="35539" b="16455"/>
          <a:stretch>
            <a:fillRect/>
          </a:stretch>
        </p:blipFill>
        <p:spPr>
          <a:xfrm>
            <a:off x="4282632" y="1099594"/>
            <a:ext cx="3611301" cy="4247910"/>
          </a:xfrm>
          <a:prstGeom prst="rect">
            <a:avLst/>
          </a:prstGeom>
        </p:spPr>
      </p:pic>
      <p:sp>
        <p:nvSpPr>
          <p:cNvPr id="9" name="Rechteck 8">
            <a:extLst>
              <a:ext uri="{FF2B5EF4-FFF2-40B4-BE49-F238E27FC236}">
                <a16:creationId xmlns:a16="http://schemas.microsoft.com/office/drawing/2014/main" id="{6F757820-A5A0-462F-BBC6-1093F1AF1588}"/>
              </a:ext>
            </a:extLst>
          </p:cNvPr>
          <p:cNvSpPr/>
          <p:nvPr/>
        </p:nvSpPr>
        <p:spPr>
          <a:xfrm>
            <a:off x="5418882" y="5552955"/>
            <a:ext cx="1423686" cy="601883"/>
          </a:xfrm>
          <a:prstGeom prst="rect">
            <a:avLst/>
          </a:prstGeom>
          <a:solidFill>
            <a:srgbClr val="92D050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F091CDA0-A252-4261-A573-7568068E449C}"/>
              </a:ext>
            </a:extLst>
          </p:cNvPr>
          <p:cNvSpPr txBox="1"/>
          <p:nvPr/>
        </p:nvSpPr>
        <p:spPr>
          <a:xfrm>
            <a:off x="5592501" y="5623064"/>
            <a:ext cx="11458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/>
              <a:t>Drehen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A9C3FBCF-B788-4E4D-96DB-964A342DFB31}"/>
              </a:ext>
            </a:extLst>
          </p:cNvPr>
          <p:cNvSpPr>
            <a:spLocks noGrp="1"/>
          </p:cNvSpPr>
          <p:nvPr>
            <p:ph type="ctrTitle" idx="4294967295"/>
          </p:nvPr>
        </p:nvSpPr>
        <p:spPr>
          <a:xfrm>
            <a:off x="1593448" y="1071846"/>
            <a:ext cx="9144000" cy="2387600"/>
          </a:xfrm>
          <a:prstGeom prst="rect">
            <a:avLst/>
          </a:prstGeom>
        </p:spPr>
        <p:txBody>
          <a:bodyPr/>
          <a:lstStyle/>
          <a:p>
            <a:pPr lvl="0" algn="ctr">
              <a:lnSpc>
                <a:spcPct val="100000"/>
              </a:lnSpc>
              <a:spcBef>
                <a:spcPts val="0"/>
              </a:spcBef>
              <a:defRPr/>
            </a:pPr>
            <a:r>
              <a:rPr lang="de-DE" sz="2800" dirty="0">
                <a:solidFill>
                  <a:prstClr val="black"/>
                </a:solidFill>
                <a:latin typeface="Calibri" panose="020F0502020204030204"/>
              </a:rPr>
              <a:t>Drehe das Glücksrad!</a:t>
            </a:r>
            <a:b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803913650"/>
      </p:ext>
    </p:extLst>
  </p:cSld>
  <p:clrMapOvr>
    <a:masterClrMapping/>
  </p:clrMapOvr>
  <p:timing>
    <p:tnLst>
      <p:par>
        <p:cTn id="1" dur="indefinite" restart="never" nodeType="tmRoot">
          <p:childTnLst>
            <p:video>
              <p:cMediaNode vol="80000">
                <p:cTn id="2" fill="hold" display="0">
                  <p:stCondLst>
                    <p:cond delay="indefinite"/>
                  </p:stCondLst>
                </p:cTn>
                <p:tgtEl>
                  <p:spTgt spid="7"/>
                </p:tgtEl>
              </p:cMediaNode>
            </p:video>
            <p:seq concurrent="1" nextAc="seek">
              <p:cTn id="3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" fill="hold">
                      <p:stCondLst>
                        <p:cond delay="0"/>
                      </p:stCondLst>
                      <p:childTnLst>
                        <p:par>
                          <p:cTn id="5" fill="hold">
                            <p:stCondLst>
                              <p:cond delay="0"/>
                            </p:stCondLst>
                            <p:childTnLst>
                              <p:par>
                                <p:cTn id="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" dur="7548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nhaltsplatzhalter 4" descr="Sparschwein Silhouette">
            <a:extLst>
              <a:ext uri="{FF2B5EF4-FFF2-40B4-BE49-F238E27FC236}">
                <a16:creationId xmlns:a16="http://schemas.microsoft.com/office/drawing/2014/main" id="{A9AA5D83-9EC5-4582-B9CE-D4963AF40B35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010775" y="-84138"/>
            <a:ext cx="2181225" cy="2179638"/>
          </a:xfrm>
          <a:prstGeom prst="rect">
            <a:avLst/>
          </a:prstGeom>
        </p:spPr>
      </p:pic>
      <p:sp>
        <p:nvSpPr>
          <p:cNvPr id="8" name="Textfeld 7">
            <a:extLst>
              <a:ext uri="{FF2B5EF4-FFF2-40B4-BE49-F238E27FC236}">
                <a16:creationId xmlns:a16="http://schemas.microsoft.com/office/drawing/2014/main" id="{3193A885-F950-473B-AA78-17AD6D419BC3}"/>
              </a:ext>
            </a:extLst>
          </p:cNvPr>
          <p:cNvSpPr txBox="1"/>
          <p:nvPr/>
        </p:nvSpPr>
        <p:spPr>
          <a:xfrm>
            <a:off x="10621925" y="766296"/>
            <a:ext cx="8612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dirty="0"/>
              <a:t>0 €</a:t>
            </a:r>
          </a:p>
        </p:txBody>
      </p:sp>
      <p:sp>
        <p:nvSpPr>
          <p:cNvPr id="6" name="Pfeil: nach rechts 5">
            <a:hlinkClick r:id="rId6" action="ppaction://hlinksldjump"/>
            <a:extLst>
              <a:ext uri="{FF2B5EF4-FFF2-40B4-BE49-F238E27FC236}">
                <a16:creationId xmlns:a16="http://schemas.microsoft.com/office/drawing/2014/main" id="{9D9F8CD0-5370-4B78-A9F0-20013EDAFEF3}"/>
              </a:ext>
            </a:extLst>
          </p:cNvPr>
          <p:cNvSpPr/>
          <p:nvPr/>
        </p:nvSpPr>
        <p:spPr>
          <a:xfrm>
            <a:off x="9516140" y="5152962"/>
            <a:ext cx="1967023" cy="1325563"/>
          </a:xfrm>
          <a:prstGeom prst="rightArrow">
            <a:avLst/>
          </a:prstGeom>
          <a:solidFill>
            <a:srgbClr val="92D050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7" name="Glücksrad verloren">
            <a:hlinkClick r:id="" action="ppaction://media"/>
            <a:extLst>
              <a:ext uri="{FF2B5EF4-FFF2-40B4-BE49-F238E27FC236}">
                <a16:creationId xmlns:a16="http://schemas.microsoft.com/office/drawing/2014/main" id="{4438400B-CAEC-4CBB-842A-8CB09FEC8F02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 rotWithShape="1">
          <a:blip r:embed="rId7"/>
          <a:srcRect l="33134" t="18803" r="32594" b="19156"/>
          <a:stretch/>
        </p:blipFill>
        <p:spPr>
          <a:xfrm>
            <a:off x="4085864" y="965425"/>
            <a:ext cx="4178460" cy="4254757"/>
          </a:xfrm>
          <a:prstGeom prst="rect">
            <a:avLst/>
          </a:prstGeom>
        </p:spPr>
      </p:pic>
      <p:sp>
        <p:nvSpPr>
          <p:cNvPr id="9" name="Rechteck 8">
            <a:extLst>
              <a:ext uri="{FF2B5EF4-FFF2-40B4-BE49-F238E27FC236}">
                <a16:creationId xmlns:a16="http://schemas.microsoft.com/office/drawing/2014/main" id="{66B34F52-3675-45F2-A7C8-AFFDABB2F6A8}"/>
              </a:ext>
            </a:extLst>
          </p:cNvPr>
          <p:cNvSpPr/>
          <p:nvPr/>
        </p:nvSpPr>
        <p:spPr>
          <a:xfrm>
            <a:off x="5418882" y="5552955"/>
            <a:ext cx="1423686" cy="601883"/>
          </a:xfrm>
          <a:prstGeom prst="rect">
            <a:avLst/>
          </a:prstGeom>
          <a:solidFill>
            <a:srgbClr val="92D050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80259E5A-075F-4366-9442-F7C53A2A79DB}"/>
              </a:ext>
            </a:extLst>
          </p:cNvPr>
          <p:cNvSpPr txBox="1"/>
          <p:nvPr/>
        </p:nvSpPr>
        <p:spPr>
          <a:xfrm>
            <a:off x="5592501" y="5623064"/>
            <a:ext cx="11458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/>
              <a:t>Drehen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A9C3FBCF-B788-4E4D-96DB-964A342DFB31}"/>
              </a:ext>
            </a:extLst>
          </p:cNvPr>
          <p:cNvSpPr>
            <a:spLocks noGrp="1"/>
          </p:cNvSpPr>
          <p:nvPr>
            <p:ph type="ctrTitle" idx="4294967295"/>
          </p:nvPr>
        </p:nvSpPr>
        <p:spPr>
          <a:xfrm>
            <a:off x="1603094" y="1068087"/>
            <a:ext cx="9144000" cy="2387600"/>
          </a:xfrm>
          <a:prstGeom prst="rect">
            <a:avLst/>
          </a:prstGeom>
        </p:spPr>
        <p:txBody>
          <a:bodyPr/>
          <a:lstStyle/>
          <a:p>
            <a:pPr lvl="0" algn="ctr">
              <a:lnSpc>
                <a:spcPct val="100000"/>
              </a:lnSpc>
              <a:spcBef>
                <a:spcPts val="0"/>
              </a:spcBef>
              <a:defRPr/>
            </a:pPr>
            <a:r>
              <a:rPr lang="de-DE" sz="2800" dirty="0">
                <a:solidFill>
                  <a:prstClr val="black"/>
                </a:solidFill>
                <a:latin typeface="Calibri" panose="020F0502020204030204"/>
              </a:rPr>
              <a:t>Drehe das Glücksrad!</a:t>
            </a:r>
            <a:b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666583323"/>
      </p:ext>
    </p:extLst>
  </p:cSld>
  <p:clrMapOvr>
    <a:masterClrMapping/>
  </p:clrMapOvr>
  <p:timing>
    <p:tnLst>
      <p:par>
        <p:cTn id="1" dur="indefinite" restart="never" nodeType="tmRoot">
          <p:childTnLst>
            <p:video>
              <p:cMediaNode vol="80000">
                <p:cTn id="2" fill="hold" display="0">
                  <p:stCondLst>
                    <p:cond delay="indefinite"/>
                  </p:stCondLst>
                </p:cTn>
                <p:tgtEl>
                  <p:spTgt spid="7"/>
                </p:tgtEl>
              </p:cMediaNode>
            </p:video>
            <p:seq concurrent="1" nextAc="seek">
              <p:cTn id="3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" fill="hold">
                      <p:stCondLst>
                        <p:cond delay="0"/>
                      </p:stCondLst>
                      <p:childTnLst>
                        <p:par>
                          <p:cTn id="5" fill="hold">
                            <p:stCondLst>
                              <p:cond delay="0"/>
                            </p:stCondLst>
                            <p:childTnLst>
                              <p:par>
                                <p:cTn id="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" dur="5598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nhaltsplatzhalter 4" descr="Sparschwein Silhouette">
            <a:extLst>
              <a:ext uri="{FF2B5EF4-FFF2-40B4-BE49-F238E27FC236}">
                <a16:creationId xmlns:a16="http://schemas.microsoft.com/office/drawing/2014/main" id="{A9AA5D83-9EC5-4582-B9CE-D4963AF40B35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039225" y="1882775"/>
            <a:ext cx="3152775" cy="3152775"/>
          </a:xfrm>
          <a:prstGeom prst="rect">
            <a:avLst/>
          </a:prstGeom>
        </p:spPr>
      </p:pic>
      <p:sp>
        <p:nvSpPr>
          <p:cNvPr id="8" name="Textfeld 7">
            <a:extLst>
              <a:ext uri="{FF2B5EF4-FFF2-40B4-BE49-F238E27FC236}">
                <a16:creationId xmlns:a16="http://schemas.microsoft.com/office/drawing/2014/main" id="{3193A885-F950-473B-AA78-17AD6D419BC3}"/>
              </a:ext>
            </a:extLst>
          </p:cNvPr>
          <p:cNvSpPr txBox="1"/>
          <p:nvPr/>
        </p:nvSpPr>
        <p:spPr>
          <a:xfrm>
            <a:off x="5519090" y="3135785"/>
            <a:ext cx="14516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600" dirty="0"/>
              <a:t>100 €</a:t>
            </a:r>
          </a:p>
        </p:txBody>
      </p:sp>
      <p:sp>
        <p:nvSpPr>
          <p:cNvPr id="17" name="Ellipse 16">
            <a:hlinkClick r:id="rId4" action="ppaction://hlinksldjump"/>
            <a:extLst>
              <a:ext uri="{FF2B5EF4-FFF2-40B4-BE49-F238E27FC236}">
                <a16:creationId xmlns:a16="http://schemas.microsoft.com/office/drawing/2014/main" id="{2F2A2744-ECD2-4365-8812-B4EA7A9F27E3}"/>
              </a:ext>
            </a:extLst>
          </p:cNvPr>
          <p:cNvSpPr/>
          <p:nvPr/>
        </p:nvSpPr>
        <p:spPr>
          <a:xfrm>
            <a:off x="10842804" y="5555650"/>
            <a:ext cx="1148567" cy="1171799"/>
          </a:xfrm>
          <a:prstGeom prst="ellipse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18" name="Grafik 17" descr="Aktualisieren mit einfarbiger Füllung">
            <a:hlinkClick r:id="rId4" action="ppaction://hlinksldjump"/>
            <a:extLst>
              <a:ext uri="{FF2B5EF4-FFF2-40B4-BE49-F238E27FC236}">
                <a16:creationId xmlns:a16="http://schemas.microsoft.com/office/drawing/2014/main" id="{833567B0-C5E9-48FC-A9EE-168E45ECA71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1028000" y="5684349"/>
            <a:ext cx="914400" cy="9144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A9C3FBCF-B788-4E4D-96DB-964A342DFB31}"/>
              </a:ext>
            </a:extLst>
          </p:cNvPr>
          <p:cNvSpPr>
            <a:spLocks noGrp="1"/>
          </p:cNvSpPr>
          <p:nvPr>
            <p:ph type="ctrTitle" idx="4294967295"/>
          </p:nvPr>
        </p:nvSpPr>
        <p:spPr>
          <a:xfrm>
            <a:off x="1524000" y="1071350"/>
            <a:ext cx="9144000" cy="2387600"/>
          </a:xfrm>
          <a:prstGeom prst="rect">
            <a:avLst/>
          </a:prstGeom>
        </p:spPr>
        <p:txBody>
          <a:bodyPr>
            <a:normAutofit fontScale="9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tabLst/>
              <a:defRPr/>
            </a:pPr>
            <a:r>
              <a:rPr kumimoji="0" lang="de-DE" sz="27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Du hast gewonnen!</a:t>
            </a:r>
            <a:br>
              <a:rPr kumimoji="0" lang="de-DE" sz="27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br>
              <a:rPr kumimoji="0" lang="de-DE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r>
              <a:rPr kumimoji="0" lang="de-DE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Du hattest am Anfang 20 € und hast nun 100 €. </a:t>
            </a:r>
            <a:br>
              <a:rPr kumimoji="0" lang="de-DE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r>
              <a:rPr kumimoji="0" lang="de-DE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Du hast also </a:t>
            </a:r>
            <a:r>
              <a:rPr kumimoji="0" lang="de-DE" sz="27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80 € Gewinn </a:t>
            </a:r>
            <a:r>
              <a:rPr kumimoji="0" lang="de-DE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gemacht.</a:t>
            </a:r>
            <a:b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566535318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9C3FBCF-B788-4E4D-96DB-964A342DFB31}"/>
              </a:ext>
            </a:extLst>
          </p:cNvPr>
          <p:cNvSpPr>
            <a:spLocks noGrp="1"/>
          </p:cNvSpPr>
          <p:nvPr>
            <p:ph type="ctrTitle" idx="4294967295"/>
          </p:nvPr>
        </p:nvSpPr>
        <p:spPr>
          <a:xfrm>
            <a:off x="1471612" y="1071350"/>
            <a:ext cx="9144000" cy="2387600"/>
          </a:xfrm>
          <a:prstGeom prst="rect">
            <a:avLst/>
          </a:prstGeom>
        </p:spPr>
        <p:txBody>
          <a:bodyPr>
            <a:normAutofit fontScale="9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tabLst/>
              <a:defRPr/>
            </a:pPr>
            <a:r>
              <a:rPr lang="de-DE" sz="2700" dirty="0">
                <a:solidFill>
                  <a:srgbClr val="FF0000"/>
                </a:solidFill>
                <a:latin typeface="Calibri" panose="020F0502020204030204"/>
                <a:ea typeface="+mn-ea"/>
                <a:cs typeface="+mn-cs"/>
              </a:rPr>
              <a:t>Leider verloren</a:t>
            </a:r>
            <a:r>
              <a:rPr kumimoji="0" lang="de-DE" sz="27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!</a:t>
            </a:r>
            <a:br>
              <a:rPr kumimoji="0" lang="de-DE" sz="27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br>
              <a:rPr kumimoji="0" lang="de-DE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r>
              <a:rPr kumimoji="0" lang="de-DE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Du hattest am Anfang 20 € und hast nun 0 €. </a:t>
            </a:r>
            <a:br>
              <a:rPr kumimoji="0" lang="de-DE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r>
              <a:rPr kumimoji="0" lang="de-DE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Du hast also </a:t>
            </a:r>
            <a:r>
              <a:rPr lang="de-DE" sz="2700" dirty="0">
                <a:solidFill>
                  <a:srgbClr val="FF0000"/>
                </a:solidFill>
                <a:latin typeface="Calibri" panose="020F0502020204030204"/>
                <a:ea typeface="+mn-ea"/>
                <a:cs typeface="+mn-cs"/>
              </a:rPr>
              <a:t>20</a:t>
            </a:r>
            <a:r>
              <a:rPr kumimoji="0" lang="de-DE" sz="27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€ Verlust </a:t>
            </a:r>
            <a:r>
              <a:rPr kumimoji="0" lang="de-DE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gemacht.</a:t>
            </a:r>
            <a:b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endParaRPr lang="de-DE" dirty="0"/>
          </a:p>
        </p:txBody>
      </p:sp>
      <p:pic>
        <p:nvPicPr>
          <p:cNvPr id="5" name="Inhaltsplatzhalter 4" descr="Sparschwein Silhouette">
            <a:extLst>
              <a:ext uri="{FF2B5EF4-FFF2-40B4-BE49-F238E27FC236}">
                <a16:creationId xmlns:a16="http://schemas.microsoft.com/office/drawing/2014/main" id="{A9AA5D83-9EC5-4582-B9CE-D4963AF40B35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039225" y="1882775"/>
            <a:ext cx="3152775" cy="3152775"/>
          </a:xfrm>
          <a:prstGeom prst="rect">
            <a:avLst/>
          </a:prstGeom>
        </p:spPr>
      </p:pic>
      <p:sp>
        <p:nvSpPr>
          <p:cNvPr id="8" name="Textfeld 7">
            <a:extLst>
              <a:ext uri="{FF2B5EF4-FFF2-40B4-BE49-F238E27FC236}">
                <a16:creationId xmlns:a16="http://schemas.microsoft.com/office/drawing/2014/main" id="{3193A885-F950-473B-AA78-17AD6D419BC3}"/>
              </a:ext>
            </a:extLst>
          </p:cNvPr>
          <p:cNvSpPr txBox="1"/>
          <p:nvPr/>
        </p:nvSpPr>
        <p:spPr>
          <a:xfrm>
            <a:off x="5729469" y="3135785"/>
            <a:ext cx="14516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600" dirty="0"/>
              <a:t>0 €</a:t>
            </a:r>
          </a:p>
        </p:txBody>
      </p:sp>
      <p:sp>
        <p:nvSpPr>
          <p:cNvPr id="9" name="Ellipse 8">
            <a:hlinkClick r:id="rId4" action="ppaction://hlinksldjump"/>
            <a:extLst>
              <a:ext uri="{FF2B5EF4-FFF2-40B4-BE49-F238E27FC236}">
                <a16:creationId xmlns:a16="http://schemas.microsoft.com/office/drawing/2014/main" id="{1DA73A6A-3CB0-4A1C-B427-2398D776412F}"/>
              </a:ext>
            </a:extLst>
          </p:cNvPr>
          <p:cNvSpPr/>
          <p:nvPr/>
        </p:nvSpPr>
        <p:spPr>
          <a:xfrm>
            <a:off x="10842804" y="5555650"/>
            <a:ext cx="1148567" cy="1171799"/>
          </a:xfrm>
          <a:prstGeom prst="ellipse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10" name="Grafik 9" descr="Aktualisieren mit einfarbiger Füllung">
            <a:hlinkClick r:id="rId4" action="ppaction://hlinksldjump"/>
            <a:extLst>
              <a:ext uri="{FF2B5EF4-FFF2-40B4-BE49-F238E27FC236}">
                <a16:creationId xmlns:a16="http://schemas.microsoft.com/office/drawing/2014/main" id="{71F301A2-704C-453B-A78D-585A7540BC0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1028000" y="5684349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7541666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nhaltsplatzhalter 4" descr="Sparschwein Silhouette">
            <a:extLst>
              <a:ext uri="{FF2B5EF4-FFF2-40B4-BE49-F238E27FC236}">
                <a16:creationId xmlns:a16="http://schemas.microsoft.com/office/drawing/2014/main" id="{A9AA5D83-9EC5-4582-B9CE-D4963AF40B35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010775" y="-106363"/>
            <a:ext cx="2181225" cy="2179638"/>
          </a:xfrm>
          <a:prstGeom prst="rect">
            <a:avLst/>
          </a:prstGeom>
        </p:spPr>
      </p:pic>
      <p:sp>
        <p:nvSpPr>
          <p:cNvPr id="8" name="Textfeld 7">
            <a:extLst>
              <a:ext uri="{FF2B5EF4-FFF2-40B4-BE49-F238E27FC236}">
                <a16:creationId xmlns:a16="http://schemas.microsoft.com/office/drawing/2014/main" id="{3193A885-F950-473B-AA78-17AD6D419BC3}"/>
              </a:ext>
            </a:extLst>
          </p:cNvPr>
          <p:cNvSpPr txBox="1"/>
          <p:nvPr/>
        </p:nvSpPr>
        <p:spPr>
          <a:xfrm>
            <a:off x="10610018" y="721590"/>
            <a:ext cx="8612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dirty="0"/>
              <a:t>10 €</a:t>
            </a:r>
          </a:p>
        </p:txBody>
      </p:sp>
      <p:pic>
        <p:nvPicPr>
          <p:cNvPr id="10" name="Grafik 9">
            <a:hlinkClick r:id="rId4" action="ppaction://hlinksldjump"/>
            <a:extLst>
              <a:ext uri="{FF2B5EF4-FFF2-40B4-BE49-F238E27FC236}">
                <a16:creationId xmlns:a16="http://schemas.microsoft.com/office/drawing/2014/main" id="{D1F34D07-AE66-4B17-BB4D-C8DD14F3C48B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178901" y="2684172"/>
            <a:ext cx="2495550" cy="2819400"/>
          </a:xfrm>
          <a:prstGeom prst="rect">
            <a:avLst/>
          </a:prstGeom>
        </p:spPr>
      </p:pic>
      <p:pic>
        <p:nvPicPr>
          <p:cNvPr id="12" name="Grafik 11">
            <a:hlinkClick r:id="rId6" action="ppaction://hlinksldjump"/>
            <a:extLst>
              <a:ext uri="{FF2B5EF4-FFF2-40B4-BE49-F238E27FC236}">
                <a16:creationId xmlns:a16="http://schemas.microsoft.com/office/drawing/2014/main" id="{812D3BF4-ABB1-4952-A16D-E30A5CD572F8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7126916" y="2631009"/>
            <a:ext cx="2495550" cy="2819400"/>
          </a:xfrm>
          <a:prstGeom prst="rect">
            <a:avLst/>
          </a:prstGeom>
        </p:spPr>
      </p:pic>
      <p:sp>
        <p:nvSpPr>
          <p:cNvPr id="13" name="Textfeld 12">
            <a:hlinkClick r:id="rId4" action="ppaction://hlinksldjump"/>
            <a:extLst>
              <a:ext uri="{FF2B5EF4-FFF2-40B4-BE49-F238E27FC236}">
                <a16:creationId xmlns:a16="http://schemas.microsoft.com/office/drawing/2014/main" id="{E07FB584-CD92-448C-831B-C06849581B8C}"/>
              </a:ext>
            </a:extLst>
          </p:cNvPr>
          <p:cNvSpPr txBox="1"/>
          <p:nvPr/>
        </p:nvSpPr>
        <p:spPr>
          <a:xfrm>
            <a:off x="3097779" y="3285116"/>
            <a:ext cx="114831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5400" dirty="0"/>
              <a:t>Ja</a:t>
            </a:r>
          </a:p>
        </p:txBody>
      </p:sp>
      <p:sp>
        <p:nvSpPr>
          <p:cNvPr id="14" name="Textfeld 13">
            <a:hlinkClick r:id="rId6" action="ppaction://hlinksldjump"/>
            <a:extLst>
              <a:ext uri="{FF2B5EF4-FFF2-40B4-BE49-F238E27FC236}">
                <a16:creationId xmlns:a16="http://schemas.microsoft.com/office/drawing/2014/main" id="{D2922549-A523-408B-A15F-43C35CCF3802}"/>
              </a:ext>
            </a:extLst>
          </p:cNvPr>
          <p:cNvSpPr txBox="1"/>
          <p:nvPr/>
        </p:nvSpPr>
        <p:spPr>
          <a:xfrm>
            <a:off x="7686397" y="3285116"/>
            <a:ext cx="163289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5400" dirty="0"/>
              <a:t>Nein</a:t>
            </a:r>
          </a:p>
        </p:txBody>
      </p:sp>
      <p:pic>
        <p:nvPicPr>
          <p:cNvPr id="15" name="Grafik 14" descr="Universeller Zugriff mit einfarbiger Füllung">
            <a:extLst>
              <a:ext uri="{FF2B5EF4-FFF2-40B4-BE49-F238E27FC236}">
                <a16:creationId xmlns:a16="http://schemas.microsoft.com/office/drawing/2014/main" id="{09E6FA6F-7C5B-4338-8435-E552ACEAFC65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 l="1" r="44608"/>
          <a:stretch/>
        </p:blipFill>
        <p:spPr>
          <a:xfrm>
            <a:off x="858273" y="3649566"/>
            <a:ext cx="1221649" cy="2225234"/>
          </a:xfrm>
          <a:prstGeom prst="rect">
            <a:avLst/>
          </a:prstGeom>
        </p:spPr>
      </p:pic>
      <p:pic>
        <p:nvPicPr>
          <p:cNvPr id="16" name="Grafik 15" descr="Geld Silhouette">
            <a:extLst>
              <a:ext uri="{FF2B5EF4-FFF2-40B4-BE49-F238E27FC236}">
                <a16:creationId xmlns:a16="http://schemas.microsoft.com/office/drawing/2014/main" id="{A0E8CFAE-FD4E-4B0B-ACE4-F3EFB8AABE46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1011897" y="3126309"/>
            <a:ext cx="914400" cy="9144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A9C3FBCF-B788-4E4D-96DB-964A342DFB31}"/>
              </a:ext>
            </a:extLst>
          </p:cNvPr>
          <p:cNvSpPr>
            <a:spLocks noGrp="1"/>
          </p:cNvSpPr>
          <p:nvPr>
            <p:ph type="ctrTitle" idx="4294967295"/>
          </p:nvPr>
        </p:nvSpPr>
        <p:spPr>
          <a:xfrm>
            <a:off x="1524000" y="820834"/>
            <a:ext cx="9144000" cy="2387600"/>
          </a:xfrm>
          <a:prstGeom prst="rect">
            <a:avLst/>
          </a:prstGeom>
        </p:spPr>
        <p:txBody>
          <a:bodyPr>
            <a:normAutofit fontScale="9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tabLst/>
              <a:defRPr/>
            </a:pPr>
            <a:r>
              <a:rPr kumimoji="0" lang="de-DE" sz="27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Leider verloren! </a:t>
            </a:r>
            <a:br>
              <a:rPr kumimoji="0" lang="de-DE" sz="27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br>
              <a:rPr lang="de-DE" sz="2700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</a:br>
            <a:r>
              <a:rPr lang="de-DE" sz="2700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Wenn du nochmal drehst, kannst du 40 € gewinnen. </a:t>
            </a:r>
            <a:br>
              <a:rPr lang="de-DE" sz="2700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</a:br>
            <a:r>
              <a:rPr lang="de-DE" sz="2700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Du musst aber 20 € bezahlen. </a:t>
            </a:r>
            <a:br>
              <a:rPr lang="de-DE" sz="2700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</a:br>
            <a:r>
              <a:rPr lang="de-DE" sz="2700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Dazu kannst du dir Geld von deinen Freunden leihen. </a:t>
            </a:r>
            <a:br>
              <a:rPr lang="de-DE" sz="2700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</a:br>
            <a:br>
              <a:rPr lang="de-DE" sz="2700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</a:br>
            <a:r>
              <a:rPr lang="de-DE" sz="2700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Machst du mit?</a:t>
            </a:r>
            <a:b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203588814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9C3FBCF-B788-4E4D-96DB-964A342DFB31}"/>
              </a:ext>
            </a:extLst>
          </p:cNvPr>
          <p:cNvSpPr>
            <a:spLocks noGrp="1"/>
          </p:cNvSpPr>
          <p:nvPr>
            <p:ph type="ctrTitle" idx="4294967295"/>
          </p:nvPr>
        </p:nvSpPr>
        <p:spPr>
          <a:xfrm>
            <a:off x="1524000" y="1222572"/>
            <a:ext cx="9144000" cy="23876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tabLst/>
              <a:defRPr/>
            </a:pPr>
            <a:r>
              <a:rPr kumimoji="0" lang="de-DE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Du hattest am Anfang 20 € und hast jetzt 10 €. </a:t>
            </a:r>
            <a:br>
              <a:rPr kumimoji="0" lang="de-DE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r>
              <a:rPr kumimoji="0" lang="de-DE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Du hast </a:t>
            </a:r>
            <a:r>
              <a:rPr kumimoji="0" lang="de-DE" sz="27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10 € Verlust </a:t>
            </a:r>
            <a:r>
              <a:rPr kumimoji="0" lang="de-DE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gemacht.</a:t>
            </a:r>
            <a:b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endParaRPr lang="de-DE" dirty="0"/>
          </a:p>
        </p:txBody>
      </p:sp>
      <p:pic>
        <p:nvPicPr>
          <p:cNvPr id="5" name="Inhaltsplatzhalter 4" descr="Sparschwein Silhouette">
            <a:extLst>
              <a:ext uri="{FF2B5EF4-FFF2-40B4-BE49-F238E27FC236}">
                <a16:creationId xmlns:a16="http://schemas.microsoft.com/office/drawing/2014/main" id="{A9AA5D83-9EC5-4582-B9CE-D4963AF40B35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039225" y="1882775"/>
            <a:ext cx="3152775" cy="3152775"/>
          </a:xfrm>
          <a:prstGeom prst="rect">
            <a:avLst/>
          </a:prstGeom>
        </p:spPr>
      </p:pic>
      <p:sp>
        <p:nvSpPr>
          <p:cNvPr id="8" name="Textfeld 7">
            <a:extLst>
              <a:ext uri="{FF2B5EF4-FFF2-40B4-BE49-F238E27FC236}">
                <a16:creationId xmlns:a16="http://schemas.microsoft.com/office/drawing/2014/main" id="{3193A885-F950-473B-AA78-17AD6D419BC3}"/>
              </a:ext>
            </a:extLst>
          </p:cNvPr>
          <p:cNvSpPr txBox="1"/>
          <p:nvPr/>
        </p:nvSpPr>
        <p:spPr>
          <a:xfrm>
            <a:off x="5636871" y="3135785"/>
            <a:ext cx="14516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600" dirty="0"/>
              <a:t>10 €</a:t>
            </a:r>
          </a:p>
        </p:txBody>
      </p:sp>
      <p:sp>
        <p:nvSpPr>
          <p:cNvPr id="9" name="Ellipse 8">
            <a:hlinkClick r:id="rId4" action="ppaction://hlinksldjump"/>
            <a:extLst>
              <a:ext uri="{FF2B5EF4-FFF2-40B4-BE49-F238E27FC236}">
                <a16:creationId xmlns:a16="http://schemas.microsoft.com/office/drawing/2014/main" id="{AD3C9316-A203-4BA1-BA6A-FF613A057C70}"/>
              </a:ext>
            </a:extLst>
          </p:cNvPr>
          <p:cNvSpPr/>
          <p:nvPr/>
        </p:nvSpPr>
        <p:spPr>
          <a:xfrm>
            <a:off x="10842804" y="5555650"/>
            <a:ext cx="1148567" cy="1171799"/>
          </a:xfrm>
          <a:prstGeom prst="ellipse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10" name="Grafik 9" descr="Aktualisieren mit einfarbiger Füllung">
            <a:hlinkClick r:id="rId4" action="ppaction://hlinksldjump"/>
            <a:extLst>
              <a:ext uri="{FF2B5EF4-FFF2-40B4-BE49-F238E27FC236}">
                <a16:creationId xmlns:a16="http://schemas.microsoft.com/office/drawing/2014/main" id="{595CE865-01DC-43EB-A7ED-73227EBDA38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1028000" y="5684349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7965603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9C3FBCF-B788-4E4D-96DB-964A342DFB31}"/>
              </a:ext>
            </a:extLst>
          </p:cNvPr>
          <p:cNvSpPr>
            <a:spLocks noGrp="1"/>
          </p:cNvSpPr>
          <p:nvPr>
            <p:ph type="ctrTitle" idx="4294967295"/>
          </p:nvPr>
        </p:nvSpPr>
        <p:spPr>
          <a:xfrm>
            <a:off x="1020610" y="1142957"/>
            <a:ext cx="9144000" cy="23876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tabLst/>
              <a:defRPr/>
            </a:pPr>
            <a:r>
              <a:rPr kumimoji="0" lang="de-DE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Klicke auf ein Glücksrad.</a:t>
            </a:r>
            <a:b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endParaRPr lang="de-DE" dirty="0"/>
          </a:p>
        </p:txBody>
      </p:sp>
      <p:pic>
        <p:nvPicPr>
          <p:cNvPr id="5" name="Inhaltsplatzhalter 4" descr="Sparschwein Silhouette">
            <a:extLst>
              <a:ext uri="{FF2B5EF4-FFF2-40B4-BE49-F238E27FC236}">
                <a16:creationId xmlns:a16="http://schemas.microsoft.com/office/drawing/2014/main" id="{A9AA5D83-9EC5-4582-B9CE-D4963AF40B35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012363" y="-46038"/>
            <a:ext cx="2179637" cy="2179638"/>
          </a:xfrm>
          <a:prstGeom prst="rect">
            <a:avLst/>
          </a:prstGeom>
        </p:spPr>
      </p:pic>
      <p:sp>
        <p:nvSpPr>
          <p:cNvPr id="8" name="Textfeld 7">
            <a:extLst>
              <a:ext uri="{FF2B5EF4-FFF2-40B4-BE49-F238E27FC236}">
                <a16:creationId xmlns:a16="http://schemas.microsoft.com/office/drawing/2014/main" id="{3193A885-F950-473B-AA78-17AD6D419BC3}"/>
              </a:ext>
            </a:extLst>
          </p:cNvPr>
          <p:cNvSpPr txBox="1"/>
          <p:nvPr/>
        </p:nvSpPr>
        <p:spPr>
          <a:xfrm>
            <a:off x="10316857" y="782227"/>
            <a:ext cx="107263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dirty="0"/>
              <a:t>- 10 €</a:t>
            </a:r>
          </a:p>
        </p:txBody>
      </p:sp>
      <p:pic>
        <p:nvPicPr>
          <p:cNvPr id="10" name="Grafik 9">
            <a:hlinkClick r:id="rId4" action="ppaction://hlinksldjump"/>
            <a:extLst>
              <a:ext uri="{FF2B5EF4-FFF2-40B4-BE49-F238E27FC236}">
                <a16:creationId xmlns:a16="http://schemas.microsoft.com/office/drawing/2014/main" id="{D1F34D07-AE66-4B17-BB4D-C8DD14F3C48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96523" y="2539914"/>
            <a:ext cx="2495550" cy="2819400"/>
          </a:xfrm>
          <a:prstGeom prst="rect">
            <a:avLst/>
          </a:prstGeom>
        </p:spPr>
      </p:pic>
      <p:pic>
        <p:nvPicPr>
          <p:cNvPr id="15" name="Grafik 14">
            <a:hlinkClick r:id="rId4" action="ppaction://hlinksldjump"/>
            <a:extLst>
              <a:ext uri="{FF2B5EF4-FFF2-40B4-BE49-F238E27FC236}">
                <a16:creationId xmlns:a16="http://schemas.microsoft.com/office/drawing/2014/main" id="{F0404F96-3DD8-469A-9EFC-E6E39AC07AC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55713" y="2539914"/>
            <a:ext cx="2495550" cy="2819400"/>
          </a:xfrm>
          <a:prstGeom prst="rect">
            <a:avLst/>
          </a:prstGeom>
        </p:spPr>
      </p:pic>
      <p:pic>
        <p:nvPicPr>
          <p:cNvPr id="16" name="Grafik 15">
            <a:hlinkClick r:id="rId6" action="ppaction://hlinksldjump"/>
            <a:extLst>
              <a:ext uri="{FF2B5EF4-FFF2-40B4-BE49-F238E27FC236}">
                <a16:creationId xmlns:a16="http://schemas.microsoft.com/office/drawing/2014/main" id="{23B9B720-0723-48B4-B0F3-B12B9C7D94B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78544" y="2539914"/>
            <a:ext cx="2495550" cy="2819400"/>
          </a:xfrm>
          <a:prstGeom prst="rect">
            <a:avLst/>
          </a:prstGeom>
        </p:spPr>
      </p:pic>
      <p:pic>
        <p:nvPicPr>
          <p:cNvPr id="17" name="Grafik 16">
            <a:hlinkClick r:id="rId4" action="ppaction://hlinksldjump"/>
            <a:extLst>
              <a:ext uri="{FF2B5EF4-FFF2-40B4-BE49-F238E27FC236}">
                <a16:creationId xmlns:a16="http://schemas.microsoft.com/office/drawing/2014/main" id="{C90C8F35-96C2-4937-8CCB-F8B5DFEA344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471593" y="2539914"/>
            <a:ext cx="2495550" cy="2819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4937789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nhaltsplatzhalter 4" descr="Sparschwein Silhouette">
            <a:extLst>
              <a:ext uri="{FF2B5EF4-FFF2-40B4-BE49-F238E27FC236}">
                <a16:creationId xmlns:a16="http://schemas.microsoft.com/office/drawing/2014/main" id="{A9AA5D83-9EC5-4582-B9CE-D4963AF40B35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010775" y="-84138"/>
            <a:ext cx="2181225" cy="2179638"/>
          </a:xfrm>
          <a:prstGeom prst="rect">
            <a:avLst/>
          </a:prstGeom>
        </p:spPr>
      </p:pic>
      <p:sp>
        <p:nvSpPr>
          <p:cNvPr id="8" name="Textfeld 7">
            <a:extLst>
              <a:ext uri="{FF2B5EF4-FFF2-40B4-BE49-F238E27FC236}">
                <a16:creationId xmlns:a16="http://schemas.microsoft.com/office/drawing/2014/main" id="{3193A885-F950-473B-AA78-17AD6D419BC3}"/>
              </a:ext>
            </a:extLst>
          </p:cNvPr>
          <p:cNvSpPr txBox="1"/>
          <p:nvPr/>
        </p:nvSpPr>
        <p:spPr>
          <a:xfrm>
            <a:off x="10463514" y="752354"/>
            <a:ext cx="101964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dirty="0"/>
              <a:t>- 10 €</a:t>
            </a:r>
          </a:p>
        </p:txBody>
      </p:sp>
      <p:sp>
        <p:nvSpPr>
          <p:cNvPr id="6" name="Pfeil: nach rechts 5">
            <a:hlinkClick r:id="rId6" action="ppaction://hlinksldjump"/>
            <a:extLst>
              <a:ext uri="{FF2B5EF4-FFF2-40B4-BE49-F238E27FC236}">
                <a16:creationId xmlns:a16="http://schemas.microsoft.com/office/drawing/2014/main" id="{9D9F8CD0-5370-4B78-A9F0-20013EDAFEF3}"/>
              </a:ext>
            </a:extLst>
          </p:cNvPr>
          <p:cNvSpPr/>
          <p:nvPr/>
        </p:nvSpPr>
        <p:spPr>
          <a:xfrm>
            <a:off x="9516140" y="5152962"/>
            <a:ext cx="1967023" cy="1325563"/>
          </a:xfrm>
          <a:prstGeom prst="rightArrow">
            <a:avLst/>
          </a:prstGeom>
          <a:solidFill>
            <a:srgbClr val="92D050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7" name="Glücksrad gewinn">
            <a:hlinkClick r:id="" action="ppaction://media"/>
            <a:extLst>
              <a:ext uri="{FF2B5EF4-FFF2-40B4-BE49-F238E27FC236}">
                <a16:creationId xmlns:a16="http://schemas.microsoft.com/office/drawing/2014/main" id="{59BB6974-34D0-48AB-AC43-45E60A283D4F}"/>
              </a:ext>
            </a:extLst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r:embed="rId2">
                  <p14:trim st="1544"/>
                </p14:media>
              </p:ext>
            </p:extLst>
          </p:nvPr>
        </p:nvPicPr>
        <p:blipFill rotWithShape="1">
          <a:blip r:embed="rId7"/>
          <a:srcRect l="34841" t="21604" r="35539" b="16455"/>
          <a:stretch>
            <a:fillRect/>
          </a:stretch>
        </p:blipFill>
        <p:spPr>
          <a:xfrm>
            <a:off x="4270768" y="1081509"/>
            <a:ext cx="3611301" cy="4247910"/>
          </a:xfrm>
          <a:prstGeom prst="rect">
            <a:avLst/>
          </a:prstGeom>
        </p:spPr>
      </p:pic>
      <p:sp>
        <p:nvSpPr>
          <p:cNvPr id="9" name="Rechteck 8">
            <a:extLst>
              <a:ext uri="{FF2B5EF4-FFF2-40B4-BE49-F238E27FC236}">
                <a16:creationId xmlns:a16="http://schemas.microsoft.com/office/drawing/2014/main" id="{3EE54CB1-C2CB-4995-AA24-A2F4973CA529}"/>
              </a:ext>
            </a:extLst>
          </p:cNvPr>
          <p:cNvSpPr/>
          <p:nvPr/>
        </p:nvSpPr>
        <p:spPr>
          <a:xfrm>
            <a:off x="5418882" y="5552955"/>
            <a:ext cx="1423686" cy="601883"/>
          </a:xfrm>
          <a:prstGeom prst="rect">
            <a:avLst/>
          </a:prstGeom>
          <a:solidFill>
            <a:srgbClr val="92D050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F30ACFE5-48AB-484E-97FE-6BCB4F71ABBC}"/>
              </a:ext>
            </a:extLst>
          </p:cNvPr>
          <p:cNvSpPr txBox="1"/>
          <p:nvPr/>
        </p:nvSpPr>
        <p:spPr>
          <a:xfrm>
            <a:off x="5592501" y="5623064"/>
            <a:ext cx="11458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/>
              <a:t>Drehen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A9C3FBCF-B788-4E4D-96DB-964A342DFB31}"/>
              </a:ext>
            </a:extLst>
          </p:cNvPr>
          <p:cNvSpPr>
            <a:spLocks noGrp="1"/>
          </p:cNvSpPr>
          <p:nvPr>
            <p:ph type="ctrTitle" idx="4294967295"/>
          </p:nvPr>
        </p:nvSpPr>
        <p:spPr>
          <a:xfrm>
            <a:off x="1524000" y="1058197"/>
            <a:ext cx="9144000" cy="2387600"/>
          </a:xfrm>
          <a:prstGeom prst="rect">
            <a:avLst/>
          </a:prstGeom>
        </p:spPr>
        <p:txBody>
          <a:bodyPr/>
          <a:lstStyle/>
          <a:p>
            <a:pPr lvl="0" algn="ctr">
              <a:lnSpc>
                <a:spcPct val="100000"/>
              </a:lnSpc>
              <a:spcBef>
                <a:spcPts val="0"/>
              </a:spcBef>
              <a:defRPr/>
            </a:pPr>
            <a:r>
              <a:rPr lang="de-DE" sz="2800" dirty="0">
                <a:solidFill>
                  <a:prstClr val="black"/>
                </a:solidFill>
                <a:latin typeface="Calibri" panose="020F0502020204030204"/>
              </a:rPr>
              <a:t>Drehe das Glücksrad!</a:t>
            </a:r>
            <a:b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944451464"/>
      </p:ext>
    </p:extLst>
  </p:cSld>
  <p:clrMapOvr>
    <a:masterClrMapping/>
  </p:clrMapOvr>
  <p:timing>
    <p:tnLst>
      <p:par>
        <p:cTn id="1" dur="indefinite" restart="never" nodeType="tmRoot">
          <p:childTnLst>
            <p:video>
              <p:cMediaNode vol="80000">
                <p:cTn id="2" fill="hold" display="0">
                  <p:stCondLst>
                    <p:cond delay="indefinite"/>
                  </p:stCondLst>
                </p:cTn>
                <p:tgtEl>
                  <p:spTgt spid="7"/>
                </p:tgtEl>
              </p:cMediaNode>
            </p:video>
            <p:seq concurrent="1" nextAc="seek">
              <p:cTn id="3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" fill="hold">
                      <p:stCondLst>
                        <p:cond delay="0"/>
                      </p:stCondLst>
                      <p:childTnLst>
                        <p:par>
                          <p:cTn id="5" fill="hold">
                            <p:stCondLst>
                              <p:cond delay="0"/>
                            </p:stCondLst>
                            <p:childTnLst>
                              <p:par>
                                <p:cTn id="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" dur="7526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nhaltsplatzhalter 4" descr="Sparschwein Silhouette">
            <a:extLst>
              <a:ext uri="{FF2B5EF4-FFF2-40B4-BE49-F238E27FC236}">
                <a16:creationId xmlns:a16="http://schemas.microsoft.com/office/drawing/2014/main" id="{A9AA5D83-9EC5-4582-B9CE-D4963AF40B35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010775" y="-84138"/>
            <a:ext cx="2181225" cy="2179638"/>
          </a:xfrm>
          <a:prstGeom prst="rect">
            <a:avLst/>
          </a:prstGeom>
        </p:spPr>
      </p:pic>
      <p:sp>
        <p:nvSpPr>
          <p:cNvPr id="8" name="Textfeld 7">
            <a:extLst>
              <a:ext uri="{FF2B5EF4-FFF2-40B4-BE49-F238E27FC236}">
                <a16:creationId xmlns:a16="http://schemas.microsoft.com/office/drawing/2014/main" id="{3193A885-F950-473B-AA78-17AD6D419BC3}"/>
              </a:ext>
            </a:extLst>
          </p:cNvPr>
          <p:cNvSpPr txBox="1"/>
          <p:nvPr/>
        </p:nvSpPr>
        <p:spPr>
          <a:xfrm>
            <a:off x="10463514" y="694482"/>
            <a:ext cx="101964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dirty="0"/>
              <a:t>- 10 €</a:t>
            </a:r>
          </a:p>
        </p:txBody>
      </p:sp>
      <p:sp>
        <p:nvSpPr>
          <p:cNvPr id="6" name="Pfeil: nach rechts 5">
            <a:hlinkClick r:id="rId6" action="ppaction://hlinksldjump"/>
            <a:extLst>
              <a:ext uri="{FF2B5EF4-FFF2-40B4-BE49-F238E27FC236}">
                <a16:creationId xmlns:a16="http://schemas.microsoft.com/office/drawing/2014/main" id="{9D9F8CD0-5370-4B78-A9F0-20013EDAFEF3}"/>
              </a:ext>
            </a:extLst>
          </p:cNvPr>
          <p:cNvSpPr/>
          <p:nvPr/>
        </p:nvSpPr>
        <p:spPr>
          <a:xfrm>
            <a:off x="9516140" y="5152962"/>
            <a:ext cx="1967023" cy="1325563"/>
          </a:xfrm>
          <a:prstGeom prst="rightArrow">
            <a:avLst/>
          </a:prstGeom>
          <a:solidFill>
            <a:srgbClr val="92D050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7" name="Glücksrad verloren">
            <a:hlinkClick r:id="" action="ppaction://media"/>
            <a:extLst>
              <a:ext uri="{FF2B5EF4-FFF2-40B4-BE49-F238E27FC236}">
                <a16:creationId xmlns:a16="http://schemas.microsoft.com/office/drawing/2014/main" id="{753168B4-4F0F-4936-9284-041472D8EF5F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 rotWithShape="1">
          <a:blip r:embed="rId7"/>
          <a:srcRect l="33134" t="18803" r="32594" b="19156"/>
          <a:stretch/>
        </p:blipFill>
        <p:spPr>
          <a:xfrm>
            <a:off x="4085285" y="958046"/>
            <a:ext cx="4178460" cy="4254757"/>
          </a:xfrm>
          <a:prstGeom prst="rect">
            <a:avLst/>
          </a:prstGeom>
        </p:spPr>
      </p:pic>
      <p:sp>
        <p:nvSpPr>
          <p:cNvPr id="9" name="Rechteck 8">
            <a:extLst>
              <a:ext uri="{FF2B5EF4-FFF2-40B4-BE49-F238E27FC236}">
                <a16:creationId xmlns:a16="http://schemas.microsoft.com/office/drawing/2014/main" id="{B9A3367C-24AE-4EC7-B0C0-0B81BFBBC591}"/>
              </a:ext>
            </a:extLst>
          </p:cNvPr>
          <p:cNvSpPr/>
          <p:nvPr/>
        </p:nvSpPr>
        <p:spPr>
          <a:xfrm>
            <a:off x="5418882" y="5552955"/>
            <a:ext cx="1423686" cy="601883"/>
          </a:xfrm>
          <a:prstGeom prst="rect">
            <a:avLst/>
          </a:prstGeom>
          <a:solidFill>
            <a:srgbClr val="92D050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09AC5095-11E1-4432-A10E-76CFB27DEB97}"/>
              </a:ext>
            </a:extLst>
          </p:cNvPr>
          <p:cNvSpPr txBox="1"/>
          <p:nvPr/>
        </p:nvSpPr>
        <p:spPr>
          <a:xfrm>
            <a:off x="5592501" y="5623064"/>
            <a:ext cx="11458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/>
              <a:t>Drehen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A9C3FBCF-B788-4E4D-96DB-964A342DFB31}"/>
              </a:ext>
            </a:extLst>
          </p:cNvPr>
          <p:cNvSpPr>
            <a:spLocks noGrp="1"/>
          </p:cNvSpPr>
          <p:nvPr>
            <p:ph type="ctrTitle" idx="4294967295"/>
          </p:nvPr>
        </p:nvSpPr>
        <p:spPr>
          <a:xfrm>
            <a:off x="1558725" y="1041400"/>
            <a:ext cx="9144000" cy="2387600"/>
          </a:xfrm>
          <a:prstGeom prst="rect">
            <a:avLst/>
          </a:prstGeom>
        </p:spPr>
        <p:txBody>
          <a:bodyPr/>
          <a:lstStyle/>
          <a:p>
            <a:pPr lvl="0" algn="ctr">
              <a:lnSpc>
                <a:spcPct val="100000"/>
              </a:lnSpc>
              <a:spcBef>
                <a:spcPts val="0"/>
              </a:spcBef>
              <a:defRPr/>
            </a:pPr>
            <a:r>
              <a:rPr lang="de-DE" sz="2800" dirty="0">
                <a:solidFill>
                  <a:prstClr val="black"/>
                </a:solidFill>
                <a:latin typeface="Calibri" panose="020F0502020204030204"/>
              </a:rPr>
              <a:t>Drehe das Glücksrad!</a:t>
            </a:r>
            <a:b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511863006"/>
      </p:ext>
    </p:extLst>
  </p:cSld>
  <p:clrMapOvr>
    <a:masterClrMapping/>
  </p:clrMapOvr>
  <p:timing>
    <p:tnLst>
      <p:par>
        <p:cTn id="1" dur="indefinite" restart="never" nodeType="tmRoot">
          <p:childTnLst>
            <p:video>
              <p:cMediaNode vol="80000">
                <p:cTn id="2" fill="hold" display="0">
                  <p:stCondLst>
                    <p:cond delay="indefinite"/>
                  </p:stCondLst>
                </p:cTn>
                <p:tgtEl>
                  <p:spTgt spid="7"/>
                </p:tgtEl>
              </p:cMediaNode>
            </p:video>
            <p:seq concurrent="1" nextAc="seek">
              <p:cTn id="3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" fill="hold">
                      <p:stCondLst>
                        <p:cond delay="0"/>
                      </p:stCondLst>
                      <p:childTnLst>
                        <p:par>
                          <p:cTn id="5" fill="hold">
                            <p:stCondLst>
                              <p:cond delay="0"/>
                            </p:stCondLst>
                            <p:childTnLst>
                              <p:par>
                                <p:cTn id="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" dur="5598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9C3FBCF-B788-4E4D-96DB-964A342DFB31}"/>
              </a:ext>
            </a:extLst>
          </p:cNvPr>
          <p:cNvSpPr>
            <a:spLocks noGrp="1"/>
          </p:cNvSpPr>
          <p:nvPr>
            <p:ph type="ctrTitle" idx="4294967295"/>
          </p:nvPr>
        </p:nvSpPr>
        <p:spPr>
          <a:xfrm>
            <a:off x="1524000" y="925971"/>
            <a:ext cx="9144000" cy="2387600"/>
          </a:xfrm>
          <a:prstGeom prst="rect">
            <a:avLst/>
          </a:prstGeom>
        </p:spPr>
        <p:txBody>
          <a:bodyPr>
            <a:normAutofit fontScale="9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tabLst/>
              <a:defRPr/>
            </a:pPr>
            <a:r>
              <a:rPr kumimoji="0" lang="de-DE" sz="27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Du hast gewonnen!</a:t>
            </a:r>
            <a:br>
              <a:rPr kumimoji="0" lang="de-DE" sz="27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br>
              <a:rPr kumimoji="0" lang="de-DE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r>
              <a:rPr kumimoji="0" lang="de-DE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Du hattest am Anfang </a:t>
            </a:r>
            <a:r>
              <a:rPr lang="de-DE" sz="2700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2</a:t>
            </a:r>
            <a:r>
              <a:rPr kumimoji="0" lang="de-DE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0 € und hast nun 4</a:t>
            </a:r>
            <a:r>
              <a:rPr lang="de-DE" sz="2700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0</a:t>
            </a:r>
            <a:r>
              <a:rPr kumimoji="0" lang="de-DE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€. </a:t>
            </a:r>
            <a:br>
              <a:rPr kumimoji="0" lang="de-DE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r>
              <a:rPr kumimoji="0" lang="de-DE" sz="27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10 € musst du wieder deinen Freunden zurückgeben.</a:t>
            </a:r>
            <a:b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endParaRPr lang="de-DE" dirty="0"/>
          </a:p>
        </p:txBody>
      </p:sp>
      <p:pic>
        <p:nvPicPr>
          <p:cNvPr id="5" name="Inhaltsplatzhalter 4" descr="Sparschwein Silhouette">
            <a:extLst>
              <a:ext uri="{FF2B5EF4-FFF2-40B4-BE49-F238E27FC236}">
                <a16:creationId xmlns:a16="http://schemas.microsoft.com/office/drawing/2014/main" id="{A9AA5D83-9EC5-4582-B9CE-D4963AF40B35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355138" y="2011363"/>
            <a:ext cx="2836862" cy="2835275"/>
          </a:xfrm>
          <a:prstGeom prst="rect">
            <a:avLst/>
          </a:prstGeom>
        </p:spPr>
      </p:pic>
      <p:sp>
        <p:nvSpPr>
          <p:cNvPr id="8" name="Textfeld 7">
            <a:extLst>
              <a:ext uri="{FF2B5EF4-FFF2-40B4-BE49-F238E27FC236}">
                <a16:creationId xmlns:a16="http://schemas.microsoft.com/office/drawing/2014/main" id="{3193A885-F950-473B-AA78-17AD6D419BC3}"/>
              </a:ext>
            </a:extLst>
          </p:cNvPr>
          <p:cNvSpPr txBox="1"/>
          <p:nvPr/>
        </p:nvSpPr>
        <p:spPr>
          <a:xfrm>
            <a:off x="9390090" y="3105834"/>
            <a:ext cx="14516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600" dirty="0"/>
              <a:t>30 €</a:t>
            </a:r>
          </a:p>
        </p:txBody>
      </p:sp>
      <p:sp>
        <p:nvSpPr>
          <p:cNvPr id="6" name="Pfeil: nach rechts 5">
            <a:extLst>
              <a:ext uri="{FF2B5EF4-FFF2-40B4-BE49-F238E27FC236}">
                <a16:creationId xmlns:a16="http://schemas.microsoft.com/office/drawing/2014/main" id="{CE6B91FC-A8D7-49DA-8E0F-0C4E32B20769}"/>
              </a:ext>
            </a:extLst>
          </p:cNvPr>
          <p:cNvSpPr/>
          <p:nvPr/>
        </p:nvSpPr>
        <p:spPr>
          <a:xfrm>
            <a:off x="4363379" y="3514732"/>
            <a:ext cx="597061" cy="419366"/>
          </a:xfrm>
          <a:prstGeom prst="rightArrow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" name="Pfeil: nach rechts 6">
            <a:extLst>
              <a:ext uri="{FF2B5EF4-FFF2-40B4-BE49-F238E27FC236}">
                <a16:creationId xmlns:a16="http://schemas.microsoft.com/office/drawing/2014/main" id="{E0967135-4B03-4908-B4A1-86F5CC9DE0F6}"/>
              </a:ext>
            </a:extLst>
          </p:cNvPr>
          <p:cNvSpPr/>
          <p:nvPr/>
        </p:nvSpPr>
        <p:spPr>
          <a:xfrm>
            <a:off x="7295911" y="3513937"/>
            <a:ext cx="597061" cy="419366"/>
          </a:xfrm>
          <a:prstGeom prst="rightArrow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9" name="Grafik 8" descr="Universeller Zugriff mit einfarbiger Füllung">
            <a:extLst>
              <a:ext uri="{FF2B5EF4-FFF2-40B4-BE49-F238E27FC236}">
                <a16:creationId xmlns:a16="http://schemas.microsoft.com/office/drawing/2014/main" id="{CF4967B3-522D-4ED6-B567-1A00E974E461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l="1" r="44608"/>
          <a:stretch/>
        </p:blipFill>
        <p:spPr>
          <a:xfrm>
            <a:off x="5493774" y="2429554"/>
            <a:ext cx="1221649" cy="2225234"/>
          </a:xfrm>
          <a:prstGeom prst="rect">
            <a:avLst/>
          </a:prstGeom>
        </p:spPr>
      </p:pic>
      <p:pic>
        <p:nvPicPr>
          <p:cNvPr id="10" name="Grafik 9" descr="Geld Silhouette">
            <a:extLst>
              <a:ext uri="{FF2B5EF4-FFF2-40B4-BE49-F238E27FC236}">
                <a16:creationId xmlns:a16="http://schemas.microsoft.com/office/drawing/2014/main" id="{969CFDCF-C064-4BDF-A0A2-60BF012841E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647398" y="4197588"/>
            <a:ext cx="914400" cy="914400"/>
          </a:xfrm>
          <a:prstGeom prst="rect">
            <a:avLst/>
          </a:prstGeom>
        </p:spPr>
      </p:pic>
      <p:pic>
        <p:nvPicPr>
          <p:cNvPr id="11" name="Inhaltsplatzhalter 4" descr="Sparschwein Silhouette">
            <a:extLst>
              <a:ext uri="{FF2B5EF4-FFF2-40B4-BE49-F238E27FC236}">
                <a16:creationId xmlns:a16="http://schemas.microsoft.com/office/drawing/2014/main" id="{498D3EEA-67D6-4357-9DF8-7633B2814EB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373763" y="2011004"/>
            <a:ext cx="2835991" cy="2835991"/>
          </a:xfrm>
          <a:prstGeom prst="rect">
            <a:avLst/>
          </a:prstGeom>
        </p:spPr>
      </p:pic>
      <p:sp>
        <p:nvSpPr>
          <p:cNvPr id="12" name="Textfeld 11">
            <a:extLst>
              <a:ext uri="{FF2B5EF4-FFF2-40B4-BE49-F238E27FC236}">
                <a16:creationId xmlns:a16="http://schemas.microsoft.com/office/drawing/2014/main" id="{B56912BD-F94F-4736-9D40-37781DABF0BE}"/>
              </a:ext>
            </a:extLst>
          </p:cNvPr>
          <p:cNvSpPr txBox="1"/>
          <p:nvPr/>
        </p:nvSpPr>
        <p:spPr>
          <a:xfrm>
            <a:off x="2203552" y="3105834"/>
            <a:ext cx="14516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600" dirty="0"/>
              <a:t>40 €</a:t>
            </a:r>
          </a:p>
        </p:txBody>
      </p:sp>
      <p:sp>
        <p:nvSpPr>
          <p:cNvPr id="13" name="Titel 1">
            <a:extLst>
              <a:ext uri="{FF2B5EF4-FFF2-40B4-BE49-F238E27FC236}">
                <a16:creationId xmlns:a16="http://schemas.microsoft.com/office/drawing/2014/main" id="{5194EA3E-1655-47BC-8C61-100F4DAB0CA6}"/>
              </a:ext>
            </a:extLst>
          </p:cNvPr>
          <p:cNvSpPr txBox="1">
            <a:spLocks/>
          </p:cNvSpPr>
          <p:nvPr/>
        </p:nvSpPr>
        <p:spPr>
          <a:xfrm>
            <a:off x="874368" y="5624398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  <a:spcBef>
                <a:spcPts val="0"/>
              </a:spcBef>
              <a:defRPr/>
            </a:pPr>
            <a:r>
              <a:rPr lang="de-DE" sz="2700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Du hast </a:t>
            </a:r>
            <a:r>
              <a:rPr lang="de-DE" sz="2700" dirty="0">
                <a:solidFill>
                  <a:schemeClr val="accent6"/>
                </a:solidFill>
                <a:latin typeface="Calibri" panose="020F0502020204030204"/>
                <a:ea typeface="+mn-ea"/>
                <a:cs typeface="+mn-cs"/>
              </a:rPr>
              <a:t>10 € Gewinn </a:t>
            </a:r>
            <a:r>
              <a:rPr lang="de-DE" sz="2700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gemacht.</a:t>
            </a:r>
            <a:br>
              <a:rPr lang="de-DE" sz="1800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</a:br>
            <a:endParaRPr lang="de-DE" dirty="0"/>
          </a:p>
        </p:txBody>
      </p:sp>
      <p:sp>
        <p:nvSpPr>
          <p:cNvPr id="16" name="Ellipse 15">
            <a:hlinkClick r:id="rId8" action="ppaction://hlinksldjump"/>
            <a:extLst>
              <a:ext uri="{FF2B5EF4-FFF2-40B4-BE49-F238E27FC236}">
                <a16:creationId xmlns:a16="http://schemas.microsoft.com/office/drawing/2014/main" id="{94AFC306-7E69-427B-AEB1-A606A287DB4F}"/>
              </a:ext>
            </a:extLst>
          </p:cNvPr>
          <p:cNvSpPr/>
          <p:nvPr/>
        </p:nvSpPr>
        <p:spPr>
          <a:xfrm>
            <a:off x="10842804" y="5555650"/>
            <a:ext cx="1148567" cy="1171799"/>
          </a:xfrm>
          <a:prstGeom prst="ellipse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17" name="Grafik 16" descr="Aktualisieren mit einfarbiger Füllung">
            <a:hlinkClick r:id="rId8" action="ppaction://hlinksldjump"/>
            <a:extLst>
              <a:ext uri="{FF2B5EF4-FFF2-40B4-BE49-F238E27FC236}">
                <a16:creationId xmlns:a16="http://schemas.microsoft.com/office/drawing/2014/main" id="{5D7CBE6A-B46F-46A6-9D99-A104FCC98468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11028000" y="5684349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17280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nhaltsplatzhalter 4" descr="Sparschwein Silhouette">
            <a:extLst>
              <a:ext uri="{FF2B5EF4-FFF2-40B4-BE49-F238E27FC236}">
                <a16:creationId xmlns:a16="http://schemas.microsoft.com/office/drawing/2014/main" id="{A9AA5D83-9EC5-4582-B9CE-D4963AF40B35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012363" y="0"/>
            <a:ext cx="2179637" cy="2181225"/>
          </a:xfrm>
          <a:prstGeom prst="rect">
            <a:avLst/>
          </a:prstGeom>
        </p:spPr>
      </p:pic>
      <p:sp>
        <p:nvSpPr>
          <p:cNvPr id="8" name="Textfeld 7">
            <a:extLst>
              <a:ext uri="{FF2B5EF4-FFF2-40B4-BE49-F238E27FC236}">
                <a16:creationId xmlns:a16="http://schemas.microsoft.com/office/drawing/2014/main" id="{3193A885-F950-473B-AA78-17AD6D419BC3}"/>
              </a:ext>
            </a:extLst>
          </p:cNvPr>
          <p:cNvSpPr txBox="1"/>
          <p:nvPr/>
        </p:nvSpPr>
        <p:spPr>
          <a:xfrm>
            <a:off x="10478904" y="828677"/>
            <a:ext cx="8612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dirty="0"/>
              <a:t>22 €</a:t>
            </a:r>
          </a:p>
        </p:txBody>
      </p:sp>
      <p:pic>
        <p:nvPicPr>
          <p:cNvPr id="10" name="Grafik 9">
            <a:hlinkClick r:id="rId4" action="ppaction://hlinksldjump"/>
            <a:extLst>
              <a:ext uri="{FF2B5EF4-FFF2-40B4-BE49-F238E27FC236}">
                <a16:creationId xmlns:a16="http://schemas.microsoft.com/office/drawing/2014/main" id="{D1F34D07-AE66-4B17-BB4D-C8DD14F3C48B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178901" y="2684172"/>
            <a:ext cx="2495550" cy="2819400"/>
          </a:xfrm>
          <a:prstGeom prst="rect">
            <a:avLst/>
          </a:prstGeom>
        </p:spPr>
      </p:pic>
      <p:pic>
        <p:nvPicPr>
          <p:cNvPr id="12" name="Grafik 11">
            <a:hlinkClick r:id="rId6" action="ppaction://hlinksldjump"/>
            <a:extLst>
              <a:ext uri="{FF2B5EF4-FFF2-40B4-BE49-F238E27FC236}">
                <a16:creationId xmlns:a16="http://schemas.microsoft.com/office/drawing/2014/main" id="{812D3BF4-ABB1-4952-A16D-E30A5CD572F8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7126916" y="2631009"/>
            <a:ext cx="2495550" cy="2819400"/>
          </a:xfrm>
          <a:prstGeom prst="rect">
            <a:avLst/>
          </a:prstGeom>
        </p:spPr>
      </p:pic>
      <p:sp>
        <p:nvSpPr>
          <p:cNvPr id="13" name="Textfeld 12">
            <a:hlinkClick r:id="rId4" action="ppaction://hlinksldjump"/>
            <a:extLst>
              <a:ext uri="{FF2B5EF4-FFF2-40B4-BE49-F238E27FC236}">
                <a16:creationId xmlns:a16="http://schemas.microsoft.com/office/drawing/2014/main" id="{E07FB584-CD92-448C-831B-C06849581B8C}"/>
              </a:ext>
            </a:extLst>
          </p:cNvPr>
          <p:cNvSpPr txBox="1"/>
          <p:nvPr/>
        </p:nvSpPr>
        <p:spPr>
          <a:xfrm>
            <a:off x="3097779" y="3311933"/>
            <a:ext cx="114831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5400" dirty="0"/>
              <a:t>Ja</a:t>
            </a:r>
          </a:p>
        </p:txBody>
      </p:sp>
      <p:sp>
        <p:nvSpPr>
          <p:cNvPr id="14" name="Textfeld 13">
            <a:hlinkClick r:id="rId6" action="ppaction://hlinksldjump"/>
            <a:extLst>
              <a:ext uri="{FF2B5EF4-FFF2-40B4-BE49-F238E27FC236}">
                <a16:creationId xmlns:a16="http://schemas.microsoft.com/office/drawing/2014/main" id="{D2922549-A523-408B-A15F-43C35CCF3802}"/>
              </a:ext>
            </a:extLst>
          </p:cNvPr>
          <p:cNvSpPr txBox="1"/>
          <p:nvPr/>
        </p:nvSpPr>
        <p:spPr>
          <a:xfrm>
            <a:off x="7697972" y="3311933"/>
            <a:ext cx="163289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5400" dirty="0"/>
              <a:t>Nein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A9C3FBCF-B788-4E4D-96DB-964A342DFB31}"/>
              </a:ext>
            </a:extLst>
          </p:cNvPr>
          <p:cNvSpPr>
            <a:spLocks noGrp="1"/>
          </p:cNvSpPr>
          <p:nvPr>
            <p:ph type="ctrTitle" idx="4294967295"/>
          </p:nvPr>
        </p:nvSpPr>
        <p:spPr>
          <a:xfrm>
            <a:off x="1524000" y="1090287"/>
            <a:ext cx="9144000" cy="2387600"/>
          </a:xfrm>
          <a:prstGeom prst="rect">
            <a:avLst/>
          </a:prstGeom>
        </p:spPr>
        <p:txBody>
          <a:bodyPr>
            <a:normAutofit fontScale="9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tabLst/>
              <a:defRPr/>
            </a:pPr>
            <a:r>
              <a:rPr kumimoji="0" lang="de-DE" sz="27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Du hast gewonnen! </a:t>
            </a:r>
            <a:br>
              <a:rPr kumimoji="0" lang="de-DE" sz="27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br>
              <a:rPr lang="de-DE" sz="2700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</a:br>
            <a:r>
              <a:rPr lang="de-DE" sz="2700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Wenn du nochmal drehst, kannst du 6 € gewinnen. </a:t>
            </a:r>
            <a:br>
              <a:rPr lang="de-DE" sz="2700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</a:br>
            <a:r>
              <a:rPr lang="de-DE" sz="2700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Du musst aber 3 € bezahlen. </a:t>
            </a:r>
            <a:br>
              <a:rPr lang="de-DE" sz="2700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</a:br>
            <a:br>
              <a:rPr lang="de-DE" sz="2700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</a:br>
            <a:r>
              <a:rPr lang="de-DE" sz="2700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Machst du mit?</a:t>
            </a:r>
            <a:b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6343443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917"/>
    </mc:Choice>
    <mc:Fallback xmlns="">
      <p:transition spd="slow" advTm="2917"/>
    </mc:Fallback>
  </mc:AlternateContent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9C3FBCF-B788-4E4D-96DB-964A342DFB31}"/>
              </a:ext>
            </a:extLst>
          </p:cNvPr>
          <p:cNvSpPr>
            <a:spLocks noGrp="1"/>
          </p:cNvSpPr>
          <p:nvPr>
            <p:ph type="ctrTitle" idx="4294967295"/>
          </p:nvPr>
        </p:nvSpPr>
        <p:spPr>
          <a:xfrm>
            <a:off x="1524000" y="900692"/>
            <a:ext cx="9144000" cy="2387600"/>
          </a:xfrm>
          <a:prstGeom prst="rect">
            <a:avLst/>
          </a:prstGeom>
        </p:spPr>
        <p:txBody>
          <a:bodyPr>
            <a:normAutofit fontScale="9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tabLst/>
              <a:defRPr/>
            </a:pPr>
            <a:r>
              <a:rPr kumimoji="0" lang="de-DE" sz="27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Leider verloren!</a:t>
            </a:r>
            <a:br>
              <a:rPr kumimoji="0" lang="de-DE" sz="27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br>
              <a:rPr kumimoji="0" lang="de-DE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r>
              <a:rPr kumimoji="0" lang="de-DE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Du hattest am Anfang 20 </a:t>
            </a:r>
            <a:r>
              <a:rPr lang="de-DE" sz="2700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€. </a:t>
            </a:r>
            <a:br>
              <a:rPr lang="de-DE" sz="2700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</a:br>
            <a:r>
              <a:rPr lang="de-DE" sz="2700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Jetzt </a:t>
            </a:r>
            <a:r>
              <a:rPr lang="de-DE" sz="2700" dirty="0">
                <a:solidFill>
                  <a:srgbClr val="FF0000"/>
                </a:solidFill>
                <a:latin typeface="Calibri" panose="020F0502020204030204"/>
                <a:ea typeface="+mn-ea"/>
                <a:cs typeface="+mn-cs"/>
              </a:rPr>
              <a:t>schuldest du deinen Freunden 10 €</a:t>
            </a:r>
            <a:r>
              <a:rPr lang="de-DE" sz="2700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, die du nicht zurückzahlen kannst.</a:t>
            </a:r>
            <a:b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endParaRPr lang="de-DE" dirty="0"/>
          </a:p>
        </p:txBody>
      </p:sp>
      <p:pic>
        <p:nvPicPr>
          <p:cNvPr id="5" name="Inhaltsplatzhalter 4" descr="Sparschwein Silhouette">
            <a:extLst>
              <a:ext uri="{FF2B5EF4-FFF2-40B4-BE49-F238E27FC236}">
                <a16:creationId xmlns:a16="http://schemas.microsoft.com/office/drawing/2014/main" id="{A9AA5D83-9EC5-4582-B9CE-D4963AF40B35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039225" y="1852613"/>
            <a:ext cx="3152775" cy="3152775"/>
          </a:xfrm>
          <a:prstGeom prst="rect">
            <a:avLst/>
          </a:prstGeom>
        </p:spPr>
      </p:pic>
      <p:sp>
        <p:nvSpPr>
          <p:cNvPr id="8" name="Textfeld 7">
            <a:extLst>
              <a:ext uri="{FF2B5EF4-FFF2-40B4-BE49-F238E27FC236}">
                <a16:creationId xmlns:a16="http://schemas.microsoft.com/office/drawing/2014/main" id="{3193A885-F950-473B-AA78-17AD6D419BC3}"/>
              </a:ext>
            </a:extLst>
          </p:cNvPr>
          <p:cNvSpPr txBox="1"/>
          <p:nvPr/>
        </p:nvSpPr>
        <p:spPr>
          <a:xfrm>
            <a:off x="5463251" y="3105834"/>
            <a:ext cx="14516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600" dirty="0"/>
              <a:t>- 10 €</a:t>
            </a:r>
          </a:p>
        </p:txBody>
      </p:sp>
      <p:sp>
        <p:nvSpPr>
          <p:cNvPr id="6" name="Titel 1">
            <a:extLst>
              <a:ext uri="{FF2B5EF4-FFF2-40B4-BE49-F238E27FC236}">
                <a16:creationId xmlns:a16="http://schemas.microsoft.com/office/drawing/2014/main" id="{0F27A15D-0D6C-4B04-AB7F-D9B19BAE447D}"/>
              </a:ext>
            </a:extLst>
          </p:cNvPr>
          <p:cNvSpPr txBox="1">
            <a:spLocks/>
          </p:cNvSpPr>
          <p:nvPr/>
        </p:nvSpPr>
        <p:spPr>
          <a:xfrm>
            <a:off x="838200" y="5212018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  <a:spcBef>
                <a:spcPts val="0"/>
              </a:spcBef>
              <a:defRPr/>
            </a:pPr>
            <a:r>
              <a:rPr lang="de-DE" sz="2700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Du hast </a:t>
            </a:r>
            <a:r>
              <a:rPr lang="de-DE" sz="2700" dirty="0">
                <a:solidFill>
                  <a:srgbClr val="FF0000"/>
                </a:solidFill>
                <a:latin typeface="Calibri" panose="020F0502020204030204"/>
                <a:ea typeface="+mn-ea"/>
                <a:cs typeface="+mn-cs"/>
              </a:rPr>
              <a:t>30 € Verlust </a:t>
            </a:r>
            <a:r>
              <a:rPr lang="de-DE" sz="2700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gemacht.</a:t>
            </a:r>
            <a:endParaRPr lang="de-DE" dirty="0"/>
          </a:p>
        </p:txBody>
      </p:sp>
      <p:sp>
        <p:nvSpPr>
          <p:cNvPr id="10" name="Ellipse 9">
            <a:hlinkClick r:id="rId4" action="ppaction://hlinksldjump"/>
            <a:extLst>
              <a:ext uri="{FF2B5EF4-FFF2-40B4-BE49-F238E27FC236}">
                <a16:creationId xmlns:a16="http://schemas.microsoft.com/office/drawing/2014/main" id="{02BB88EF-488C-4407-8FB3-B962E084A8F7}"/>
              </a:ext>
            </a:extLst>
          </p:cNvPr>
          <p:cNvSpPr/>
          <p:nvPr/>
        </p:nvSpPr>
        <p:spPr>
          <a:xfrm>
            <a:off x="10842804" y="5555650"/>
            <a:ext cx="1148567" cy="1171799"/>
          </a:xfrm>
          <a:prstGeom prst="ellipse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11" name="Grafik 10" descr="Aktualisieren mit einfarbiger Füllung">
            <a:hlinkClick r:id="rId4" action="ppaction://hlinksldjump"/>
            <a:extLst>
              <a:ext uri="{FF2B5EF4-FFF2-40B4-BE49-F238E27FC236}">
                <a16:creationId xmlns:a16="http://schemas.microsoft.com/office/drawing/2014/main" id="{40B69A5C-730C-4E1E-85BA-7509D3BE914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1028000" y="5684349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0399358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nhaltsplatzhalter 4" descr="Sparschwein Silhouette">
            <a:extLst>
              <a:ext uri="{FF2B5EF4-FFF2-40B4-BE49-F238E27FC236}">
                <a16:creationId xmlns:a16="http://schemas.microsoft.com/office/drawing/2014/main" id="{A9AA5D83-9EC5-4582-B9CE-D4963AF40B35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012363" y="-153988"/>
            <a:ext cx="2179637" cy="2179638"/>
          </a:xfrm>
          <a:prstGeom prst="rect">
            <a:avLst/>
          </a:prstGeom>
        </p:spPr>
      </p:pic>
      <p:sp>
        <p:nvSpPr>
          <p:cNvPr id="8" name="Textfeld 7">
            <a:extLst>
              <a:ext uri="{FF2B5EF4-FFF2-40B4-BE49-F238E27FC236}">
                <a16:creationId xmlns:a16="http://schemas.microsoft.com/office/drawing/2014/main" id="{3193A885-F950-473B-AA78-17AD6D419BC3}"/>
              </a:ext>
            </a:extLst>
          </p:cNvPr>
          <p:cNvSpPr txBox="1"/>
          <p:nvPr/>
        </p:nvSpPr>
        <p:spPr>
          <a:xfrm>
            <a:off x="10571501" y="652708"/>
            <a:ext cx="8612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dirty="0"/>
              <a:t>0 €</a:t>
            </a:r>
          </a:p>
        </p:txBody>
      </p:sp>
      <p:pic>
        <p:nvPicPr>
          <p:cNvPr id="10" name="Grafik 9">
            <a:hlinkClick r:id="rId4" action="ppaction://hlinksldjump"/>
            <a:extLst>
              <a:ext uri="{FF2B5EF4-FFF2-40B4-BE49-F238E27FC236}">
                <a16:creationId xmlns:a16="http://schemas.microsoft.com/office/drawing/2014/main" id="{D1F34D07-AE66-4B17-BB4D-C8DD14F3C48B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178901" y="2684172"/>
            <a:ext cx="2495550" cy="2819400"/>
          </a:xfrm>
          <a:prstGeom prst="rect">
            <a:avLst/>
          </a:prstGeom>
        </p:spPr>
      </p:pic>
      <p:pic>
        <p:nvPicPr>
          <p:cNvPr id="12" name="Grafik 11">
            <a:hlinkClick r:id="rId6" action="ppaction://hlinksldjump"/>
            <a:extLst>
              <a:ext uri="{FF2B5EF4-FFF2-40B4-BE49-F238E27FC236}">
                <a16:creationId xmlns:a16="http://schemas.microsoft.com/office/drawing/2014/main" id="{812D3BF4-ABB1-4952-A16D-E30A5CD572F8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7126916" y="2631009"/>
            <a:ext cx="2495550" cy="2819400"/>
          </a:xfrm>
          <a:prstGeom prst="rect">
            <a:avLst/>
          </a:prstGeom>
        </p:spPr>
      </p:pic>
      <p:sp>
        <p:nvSpPr>
          <p:cNvPr id="13" name="Textfeld 12">
            <a:hlinkClick r:id="rId4" action="ppaction://hlinksldjump"/>
            <a:extLst>
              <a:ext uri="{FF2B5EF4-FFF2-40B4-BE49-F238E27FC236}">
                <a16:creationId xmlns:a16="http://schemas.microsoft.com/office/drawing/2014/main" id="{E07FB584-CD92-448C-831B-C06849581B8C}"/>
              </a:ext>
            </a:extLst>
          </p:cNvPr>
          <p:cNvSpPr txBox="1"/>
          <p:nvPr/>
        </p:nvSpPr>
        <p:spPr>
          <a:xfrm>
            <a:off x="3097779" y="3311934"/>
            <a:ext cx="114831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5400" dirty="0"/>
              <a:t>Ja</a:t>
            </a:r>
          </a:p>
        </p:txBody>
      </p:sp>
      <p:sp>
        <p:nvSpPr>
          <p:cNvPr id="14" name="Textfeld 13">
            <a:hlinkClick r:id="rId6" action="ppaction://hlinksldjump"/>
            <a:extLst>
              <a:ext uri="{FF2B5EF4-FFF2-40B4-BE49-F238E27FC236}">
                <a16:creationId xmlns:a16="http://schemas.microsoft.com/office/drawing/2014/main" id="{D2922549-A523-408B-A15F-43C35CCF3802}"/>
              </a:ext>
            </a:extLst>
          </p:cNvPr>
          <p:cNvSpPr txBox="1"/>
          <p:nvPr/>
        </p:nvSpPr>
        <p:spPr>
          <a:xfrm>
            <a:off x="7697972" y="3311934"/>
            <a:ext cx="163289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5400" dirty="0"/>
              <a:t>Nein</a:t>
            </a:r>
          </a:p>
        </p:txBody>
      </p:sp>
      <p:pic>
        <p:nvPicPr>
          <p:cNvPr id="15" name="Grafik 14" descr="Universeller Zugriff mit einfarbiger Füllung">
            <a:extLst>
              <a:ext uri="{FF2B5EF4-FFF2-40B4-BE49-F238E27FC236}">
                <a16:creationId xmlns:a16="http://schemas.microsoft.com/office/drawing/2014/main" id="{791A8608-6F32-4BD5-8C49-02930324ED06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 l="1" r="44608"/>
          <a:stretch/>
        </p:blipFill>
        <p:spPr>
          <a:xfrm>
            <a:off x="850927" y="3649566"/>
            <a:ext cx="1221649" cy="2225234"/>
          </a:xfrm>
          <a:prstGeom prst="rect">
            <a:avLst/>
          </a:prstGeom>
        </p:spPr>
      </p:pic>
      <p:pic>
        <p:nvPicPr>
          <p:cNvPr id="16" name="Grafik 15" descr="Geld Silhouette">
            <a:extLst>
              <a:ext uri="{FF2B5EF4-FFF2-40B4-BE49-F238E27FC236}">
                <a16:creationId xmlns:a16="http://schemas.microsoft.com/office/drawing/2014/main" id="{69B91813-F08C-4E9C-8F86-8FAD469878EE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1011897" y="3126309"/>
            <a:ext cx="914400" cy="9144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A9C3FBCF-B788-4E4D-96DB-964A342DFB31}"/>
              </a:ext>
            </a:extLst>
          </p:cNvPr>
          <p:cNvSpPr>
            <a:spLocks noGrp="1"/>
          </p:cNvSpPr>
          <p:nvPr>
            <p:ph type="ctrTitle" idx="4294967295"/>
          </p:nvPr>
        </p:nvSpPr>
        <p:spPr>
          <a:xfrm>
            <a:off x="1524000" y="855348"/>
            <a:ext cx="9144000" cy="2387600"/>
          </a:xfrm>
          <a:prstGeom prst="rect">
            <a:avLst/>
          </a:prstGeom>
        </p:spPr>
        <p:txBody>
          <a:bodyPr>
            <a:normAutofit fontScale="9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tabLst/>
              <a:defRPr/>
            </a:pPr>
            <a:r>
              <a:rPr kumimoji="0" lang="de-DE" sz="27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Leider verloren! </a:t>
            </a:r>
            <a:br>
              <a:rPr kumimoji="0" lang="de-DE" sz="27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br>
              <a:rPr lang="de-DE" sz="2700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</a:br>
            <a:r>
              <a:rPr lang="de-DE" sz="2700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Wenn du nochmal drehst, kannst du 20 € gewinnen. </a:t>
            </a:r>
            <a:br>
              <a:rPr lang="de-DE" sz="2700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</a:br>
            <a:r>
              <a:rPr lang="de-DE" sz="2700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Du musst aber 10 € bezahlen. </a:t>
            </a:r>
            <a:br>
              <a:rPr lang="de-DE" sz="2700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</a:br>
            <a:r>
              <a:rPr lang="de-DE" sz="2700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Dazu kannst du dir Geld von deinen Freunden leihen. </a:t>
            </a:r>
            <a:br>
              <a:rPr lang="de-DE" sz="2700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</a:br>
            <a:br>
              <a:rPr lang="de-DE" sz="2700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</a:br>
            <a:r>
              <a:rPr lang="de-DE" sz="2700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Machst du mit?</a:t>
            </a:r>
            <a:b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692642444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9C3FBCF-B788-4E4D-96DB-964A342DFB31}"/>
              </a:ext>
            </a:extLst>
          </p:cNvPr>
          <p:cNvSpPr>
            <a:spLocks noGrp="1"/>
          </p:cNvSpPr>
          <p:nvPr>
            <p:ph type="ctrTitle" idx="4294967295"/>
          </p:nvPr>
        </p:nvSpPr>
        <p:spPr>
          <a:xfrm>
            <a:off x="1698804" y="1071562"/>
            <a:ext cx="9144000" cy="23876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tabLst/>
              <a:defRPr/>
            </a:pPr>
            <a:r>
              <a:rPr kumimoji="0" lang="de-DE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Du hattest am Anfang 20 € und hast jetzt 0 €. </a:t>
            </a:r>
            <a:br>
              <a:rPr kumimoji="0" lang="de-DE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r>
              <a:rPr kumimoji="0" lang="de-DE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Du hast </a:t>
            </a:r>
            <a:r>
              <a:rPr kumimoji="0" lang="de-DE" sz="27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20 € Verlust </a:t>
            </a:r>
            <a:r>
              <a:rPr kumimoji="0" lang="de-DE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gemacht.</a:t>
            </a:r>
            <a:b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endParaRPr lang="de-DE" dirty="0"/>
          </a:p>
        </p:txBody>
      </p:sp>
      <p:pic>
        <p:nvPicPr>
          <p:cNvPr id="5" name="Inhaltsplatzhalter 4" descr="Sparschwein Silhouette">
            <a:extLst>
              <a:ext uri="{FF2B5EF4-FFF2-40B4-BE49-F238E27FC236}">
                <a16:creationId xmlns:a16="http://schemas.microsoft.com/office/drawing/2014/main" id="{A9AA5D83-9EC5-4582-B9CE-D4963AF40B35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039225" y="1882775"/>
            <a:ext cx="3152775" cy="3152775"/>
          </a:xfrm>
          <a:prstGeom prst="rect">
            <a:avLst/>
          </a:prstGeom>
        </p:spPr>
      </p:pic>
      <p:sp>
        <p:nvSpPr>
          <p:cNvPr id="8" name="Textfeld 7">
            <a:extLst>
              <a:ext uri="{FF2B5EF4-FFF2-40B4-BE49-F238E27FC236}">
                <a16:creationId xmlns:a16="http://schemas.microsoft.com/office/drawing/2014/main" id="{3193A885-F950-473B-AA78-17AD6D419BC3}"/>
              </a:ext>
            </a:extLst>
          </p:cNvPr>
          <p:cNvSpPr txBox="1"/>
          <p:nvPr/>
        </p:nvSpPr>
        <p:spPr>
          <a:xfrm>
            <a:off x="5706319" y="3105834"/>
            <a:ext cx="14516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600" dirty="0"/>
              <a:t>0 €</a:t>
            </a:r>
          </a:p>
        </p:txBody>
      </p:sp>
      <p:sp>
        <p:nvSpPr>
          <p:cNvPr id="9" name="Ellipse 8">
            <a:hlinkClick r:id="rId4" action="ppaction://hlinksldjump"/>
            <a:extLst>
              <a:ext uri="{FF2B5EF4-FFF2-40B4-BE49-F238E27FC236}">
                <a16:creationId xmlns:a16="http://schemas.microsoft.com/office/drawing/2014/main" id="{11B25883-0570-4160-8212-C27DC11E49A4}"/>
              </a:ext>
            </a:extLst>
          </p:cNvPr>
          <p:cNvSpPr/>
          <p:nvPr/>
        </p:nvSpPr>
        <p:spPr>
          <a:xfrm>
            <a:off x="10842804" y="5555650"/>
            <a:ext cx="1148567" cy="1171799"/>
          </a:xfrm>
          <a:prstGeom prst="ellipse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10" name="Grafik 9" descr="Aktualisieren mit einfarbiger Füllung">
            <a:hlinkClick r:id="rId4" action="ppaction://hlinksldjump"/>
            <a:extLst>
              <a:ext uri="{FF2B5EF4-FFF2-40B4-BE49-F238E27FC236}">
                <a16:creationId xmlns:a16="http://schemas.microsoft.com/office/drawing/2014/main" id="{943D8FAE-352B-40FE-ADD4-D405B4AC5EC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1028000" y="5684349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977527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9C3FBCF-B788-4E4D-96DB-964A342DFB31}"/>
              </a:ext>
            </a:extLst>
          </p:cNvPr>
          <p:cNvSpPr>
            <a:spLocks noGrp="1"/>
          </p:cNvSpPr>
          <p:nvPr>
            <p:ph type="ctrTitle" idx="4294967295"/>
          </p:nvPr>
        </p:nvSpPr>
        <p:spPr>
          <a:xfrm>
            <a:off x="1096523" y="1214477"/>
            <a:ext cx="9144000" cy="23876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tabLst/>
              <a:defRPr/>
            </a:pPr>
            <a:r>
              <a:rPr kumimoji="0" lang="de-DE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Klicke auf ein Glücksrad.</a:t>
            </a:r>
            <a:b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endParaRPr lang="de-DE" dirty="0"/>
          </a:p>
        </p:txBody>
      </p:sp>
      <p:pic>
        <p:nvPicPr>
          <p:cNvPr id="5" name="Inhaltsplatzhalter 4" descr="Sparschwein Silhouette">
            <a:extLst>
              <a:ext uri="{FF2B5EF4-FFF2-40B4-BE49-F238E27FC236}">
                <a16:creationId xmlns:a16="http://schemas.microsoft.com/office/drawing/2014/main" id="{A9AA5D83-9EC5-4582-B9CE-D4963AF40B35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010775" y="-138113"/>
            <a:ext cx="2181225" cy="2181226"/>
          </a:xfrm>
          <a:prstGeom prst="rect">
            <a:avLst/>
          </a:prstGeom>
        </p:spPr>
      </p:pic>
      <p:sp>
        <p:nvSpPr>
          <p:cNvPr id="8" name="Textfeld 7">
            <a:extLst>
              <a:ext uri="{FF2B5EF4-FFF2-40B4-BE49-F238E27FC236}">
                <a16:creationId xmlns:a16="http://schemas.microsoft.com/office/drawing/2014/main" id="{3193A885-F950-473B-AA78-17AD6D419BC3}"/>
              </a:ext>
            </a:extLst>
          </p:cNvPr>
          <p:cNvSpPr txBox="1"/>
          <p:nvPr/>
        </p:nvSpPr>
        <p:spPr>
          <a:xfrm>
            <a:off x="10565397" y="691257"/>
            <a:ext cx="107263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dirty="0"/>
              <a:t>- 10 €</a:t>
            </a:r>
          </a:p>
        </p:txBody>
      </p:sp>
      <p:pic>
        <p:nvPicPr>
          <p:cNvPr id="10" name="Grafik 9">
            <a:hlinkClick r:id="rId4" action="ppaction://hlinksldjump"/>
            <a:extLst>
              <a:ext uri="{FF2B5EF4-FFF2-40B4-BE49-F238E27FC236}">
                <a16:creationId xmlns:a16="http://schemas.microsoft.com/office/drawing/2014/main" id="{D1F34D07-AE66-4B17-BB4D-C8DD14F3C48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96523" y="2539914"/>
            <a:ext cx="2495550" cy="2819400"/>
          </a:xfrm>
          <a:prstGeom prst="rect">
            <a:avLst/>
          </a:prstGeom>
        </p:spPr>
      </p:pic>
      <p:pic>
        <p:nvPicPr>
          <p:cNvPr id="15" name="Grafik 14">
            <a:hlinkClick r:id="rId6" action="ppaction://hlinksldjump"/>
            <a:extLst>
              <a:ext uri="{FF2B5EF4-FFF2-40B4-BE49-F238E27FC236}">
                <a16:creationId xmlns:a16="http://schemas.microsoft.com/office/drawing/2014/main" id="{F0404F96-3DD8-469A-9EFC-E6E39AC07AC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55713" y="2539914"/>
            <a:ext cx="2495550" cy="2819400"/>
          </a:xfrm>
          <a:prstGeom prst="rect">
            <a:avLst/>
          </a:prstGeom>
        </p:spPr>
      </p:pic>
      <p:pic>
        <p:nvPicPr>
          <p:cNvPr id="16" name="Grafik 15">
            <a:hlinkClick r:id="rId6" action="ppaction://hlinksldjump"/>
            <a:extLst>
              <a:ext uri="{FF2B5EF4-FFF2-40B4-BE49-F238E27FC236}">
                <a16:creationId xmlns:a16="http://schemas.microsoft.com/office/drawing/2014/main" id="{23B9B720-0723-48B4-B0F3-B12B9C7D94B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78544" y="2539914"/>
            <a:ext cx="2495550" cy="2819400"/>
          </a:xfrm>
          <a:prstGeom prst="rect">
            <a:avLst/>
          </a:prstGeom>
        </p:spPr>
      </p:pic>
      <p:pic>
        <p:nvPicPr>
          <p:cNvPr id="17" name="Grafik 16">
            <a:hlinkClick r:id="rId6" action="ppaction://hlinksldjump"/>
            <a:extLst>
              <a:ext uri="{FF2B5EF4-FFF2-40B4-BE49-F238E27FC236}">
                <a16:creationId xmlns:a16="http://schemas.microsoft.com/office/drawing/2014/main" id="{C90C8F35-96C2-4937-8CCB-F8B5DFEA344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471593" y="2539914"/>
            <a:ext cx="2495550" cy="2819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5694804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nhaltsplatzhalter 4" descr="Sparschwein Silhouette">
            <a:extLst>
              <a:ext uri="{FF2B5EF4-FFF2-40B4-BE49-F238E27FC236}">
                <a16:creationId xmlns:a16="http://schemas.microsoft.com/office/drawing/2014/main" id="{A9AA5D83-9EC5-4582-B9CE-D4963AF40B35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010775" y="-84138"/>
            <a:ext cx="2181225" cy="2179638"/>
          </a:xfrm>
          <a:prstGeom prst="rect">
            <a:avLst/>
          </a:prstGeom>
        </p:spPr>
      </p:pic>
      <p:sp>
        <p:nvSpPr>
          <p:cNvPr id="8" name="Textfeld 7">
            <a:extLst>
              <a:ext uri="{FF2B5EF4-FFF2-40B4-BE49-F238E27FC236}">
                <a16:creationId xmlns:a16="http://schemas.microsoft.com/office/drawing/2014/main" id="{3193A885-F950-473B-AA78-17AD6D419BC3}"/>
              </a:ext>
            </a:extLst>
          </p:cNvPr>
          <p:cNvSpPr txBox="1"/>
          <p:nvPr/>
        </p:nvSpPr>
        <p:spPr>
          <a:xfrm>
            <a:off x="10498238" y="717631"/>
            <a:ext cx="11343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dirty="0"/>
              <a:t>- 10 €</a:t>
            </a:r>
          </a:p>
        </p:txBody>
      </p:sp>
      <p:sp>
        <p:nvSpPr>
          <p:cNvPr id="6" name="Pfeil: nach rechts 5">
            <a:hlinkClick r:id="rId6" action="ppaction://hlinksldjump"/>
            <a:extLst>
              <a:ext uri="{FF2B5EF4-FFF2-40B4-BE49-F238E27FC236}">
                <a16:creationId xmlns:a16="http://schemas.microsoft.com/office/drawing/2014/main" id="{9D9F8CD0-5370-4B78-A9F0-20013EDAFEF3}"/>
              </a:ext>
            </a:extLst>
          </p:cNvPr>
          <p:cNvSpPr/>
          <p:nvPr/>
        </p:nvSpPr>
        <p:spPr>
          <a:xfrm>
            <a:off x="9516140" y="5152962"/>
            <a:ext cx="1967023" cy="1325563"/>
          </a:xfrm>
          <a:prstGeom prst="rightArrow">
            <a:avLst/>
          </a:prstGeom>
          <a:solidFill>
            <a:srgbClr val="92D050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7" name="Glücksrad gewinn">
            <a:hlinkClick r:id="" action="ppaction://media"/>
            <a:extLst>
              <a:ext uri="{FF2B5EF4-FFF2-40B4-BE49-F238E27FC236}">
                <a16:creationId xmlns:a16="http://schemas.microsoft.com/office/drawing/2014/main" id="{527585DB-B9EA-469A-A181-79852D8161F5}"/>
              </a:ext>
            </a:extLst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r:embed="rId2">
                  <p14:trim st="1550"/>
                </p14:media>
              </p:ext>
            </p:extLst>
          </p:nvPr>
        </p:nvPicPr>
        <p:blipFill rotWithShape="1">
          <a:blip r:embed="rId7"/>
          <a:srcRect l="34841" t="21604" r="35539" b="16455"/>
          <a:stretch>
            <a:fillRect/>
          </a:stretch>
        </p:blipFill>
        <p:spPr>
          <a:xfrm>
            <a:off x="4270768" y="1092939"/>
            <a:ext cx="3611301" cy="4247910"/>
          </a:xfrm>
          <a:prstGeom prst="rect">
            <a:avLst/>
          </a:prstGeom>
        </p:spPr>
      </p:pic>
      <p:sp>
        <p:nvSpPr>
          <p:cNvPr id="9" name="Rechteck 8">
            <a:extLst>
              <a:ext uri="{FF2B5EF4-FFF2-40B4-BE49-F238E27FC236}">
                <a16:creationId xmlns:a16="http://schemas.microsoft.com/office/drawing/2014/main" id="{9DD16678-22B6-4B5C-8C6B-59FFD044E329}"/>
              </a:ext>
            </a:extLst>
          </p:cNvPr>
          <p:cNvSpPr/>
          <p:nvPr/>
        </p:nvSpPr>
        <p:spPr>
          <a:xfrm>
            <a:off x="5418882" y="5552955"/>
            <a:ext cx="1423686" cy="601883"/>
          </a:xfrm>
          <a:prstGeom prst="rect">
            <a:avLst/>
          </a:prstGeom>
          <a:solidFill>
            <a:srgbClr val="92D050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3525F608-6261-4FE7-B3EE-B7F35E7F305C}"/>
              </a:ext>
            </a:extLst>
          </p:cNvPr>
          <p:cNvSpPr txBox="1"/>
          <p:nvPr/>
        </p:nvSpPr>
        <p:spPr>
          <a:xfrm>
            <a:off x="5592501" y="5623064"/>
            <a:ext cx="11458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/>
              <a:t>Drehen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A9C3FBCF-B788-4E4D-96DB-964A342DFB31}"/>
              </a:ext>
            </a:extLst>
          </p:cNvPr>
          <p:cNvSpPr>
            <a:spLocks noGrp="1"/>
          </p:cNvSpPr>
          <p:nvPr>
            <p:ph type="ctrTitle" idx="4294967295"/>
          </p:nvPr>
        </p:nvSpPr>
        <p:spPr>
          <a:xfrm>
            <a:off x="1524000" y="971809"/>
            <a:ext cx="9144000" cy="2387600"/>
          </a:xfrm>
          <a:prstGeom prst="rect">
            <a:avLst/>
          </a:prstGeom>
        </p:spPr>
        <p:txBody>
          <a:bodyPr/>
          <a:lstStyle/>
          <a:p>
            <a:pPr lvl="0" algn="ctr">
              <a:lnSpc>
                <a:spcPct val="100000"/>
              </a:lnSpc>
              <a:spcBef>
                <a:spcPts val="0"/>
              </a:spcBef>
              <a:defRPr/>
            </a:pPr>
            <a:r>
              <a:rPr lang="de-DE" sz="2800" dirty="0">
                <a:solidFill>
                  <a:prstClr val="black"/>
                </a:solidFill>
                <a:latin typeface="Calibri" panose="020F0502020204030204"/>
              </a:rPr>
              <a:t>Drehe das Glücksrad!</a:t>
            </a:r>
            <a:b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282545164"/>
      </p:ext>
    </p:extLst>
  </p:cSld>
  <p:clrMapOvr>
    <a:masterClrMapping/>
  </p:clrMapOvr>
  <p:timing>
    <p:tnLst>
      <p:par>
        <p:cTn id="1" dur="indefinite" restart="never" nodeType="tmRoot">
          <p:childTnLst>
            <p:video>
              <p:cMediaNode vol="80000">
                <p:cTn id="2" fill="hold" display="0">
                  <p:stCondLst>
                    <p:cond delay="indefinite"/>
                  </p:stCondLst>
                </p:cTn>
                <p:tgtEl>
                  <p:spTgt spid="7"/>
                </p:tgtEl>
              </p:cMediaNode>
            </p:video>
            <p:seq concurrent="1" nextAc="seek">
              <p:cTn id="3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" fill="hold">
                      <p:stCondLst>
                        <p:cond delay="0"/>
                      </p:stCondLst>
                      <p:childTnLst>
                        <p:par>
                          <p:cTn id="5" fill="hold">
                            <p:stCondLst>
                              <p:cond delay="0"/>
                            </p:stCondLst>
                            <p:childTnLst>
                              <p:par>
                                <p:cTn id="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" dur="7520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nhaltsplatzhalter 4" descr="Sparschwein Silhouette">
            <a:extLst>
              <a:ext uri="{FF2B5EF4-FFF2-40B4-BE49-F238E27FC236}">
                <a16:creationId xmlns:a16="http://schemas.microsoft.com/office/drawing/2014/main" id="{A9AA5D83-9EC5-4582-B9CE-D4963AF40B35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010775" y="-84138"/>
            <a:ext cx="2181225" cy="2179638"/>
          </a:xfrm>
          <a:prstGeom prst="rect">
            <a:avLst/>
          </a:prstGeom>
        </p:spPr>
      </p:pic>
      <p:sp>
        <p:nvSpPr>
          <p:cNvPr id="8" name="Textfeld 7">
            <a:extLst>
              <a:ext uri="{FF2B5EF4-FFF2-40B4-BE49-F238E27FC236}">
                <a16:creationId xmlns:a16="http://schemas.microsoft.com/office/drawing/2014/main" id="{3193A885-F950-473B-AA78-17AD6D419BC3}"/>
              </a:ext>
            </a:extLst>
          </p:cNvPr>
          <p:cNvSpPr txBox="1"/>
          <p:nvPr/>
        </p:nvSpPr>
        <p:spPr>
          <a:xfrm>
            <a:off x="10499651" y="743810"/>
            <a:ext cx="105437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dirty="0"/>
              <a:t>- 10 €</a:t>
            </a:r>
          </a:p>
        </p:txBody>
      </p:sp>
      <p:sp>
        <p:nvSpPr>
          <p:cNvPr id="6" name="Pfeil: nach rechts 5">
            <a:hlinkClick r:id="rId6" action="ppaction://hlinksldjump"/>
            <a:extLst>
              <a:ext uri="{FF2B5EF4-FFF2-40B4-BE49-F238E27FC236}">
                <a16:creationId xmlns:a16="http://schemas.microsoft.com/office/drawing/2014/main" id="{9D9F8CD0-5370-4B78-A9F0-20013EDAFEF3}"/>
              </a:ext>
            </a:extLst>
          </p:cNvPr>
          <p:cNvSpPr/>
          <p:nvPr/>
        </p:nvSpPr>
        <p:spPr>
          <a:xfrm>
            <a:off x="9516140" y="5152962"/>
            <a:ext cx="1967023" cy="1325563"/>
          </a:xfrm>
          <a:prstGeom prst="rightArrow">
            <a:avLst/>
          </a:prstGeom>
          <a:solidFill>
            <a:srgbClr val="92D050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7" name="Glücksrad verloren">
            <a:hlinkClick r:id="" action="ppaction://media"/>
            <a:extLst>
              <a:ext uri="{FF2B5EF4-FFF2-40B4-BE49-F238E27FC236}">
                <a16:creationId xmlns:a16="http://schemas.microsoft.com/office/drawing/2014/main" id="{9C595BEC-A801-4285-AABE-3B57F0EB0B9F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 rotWithShape="1">
          <a:blip r:embed="rId7"/>
          <a:srcRect l="33134" t="18803" r="32594" b="19156"/>
          <a:stretch/>
        </p:blipFill>
        <p:spPr>
          <a:xfrm>
            <a:off x="4062425" y="946616"/>
            <a:ext cx="4178460" cy="4254757"/>
          </a:xfrm>
          <a:prstGeom prst="rect">
            <a:avLst/>
          </a:prstGeom>
        </p:spPr>
      </p:pic>
      <p:sp>
        <p:nvSpPr>
          <p:cNvPr id="9" name="Rechteck 8">
            <a:extLst>
              <a:ext uri="{FF2B5EF4-FFF2-40B4-BE49-F238E27FC236}">
                <a16:creationId xmlns:a16="http://schemas.microsoft.com/office/drawing/2014/main" id="{FF57BBB0-893E-43A5-9C26-1D25F3396549}"/>
              </a:ext>
            </a:extLst>
          </p:cNvPr>
          <p:cNvSpPr/>
          <p:nvPr/>
        </p:nvSpPr>
        <p:spPr>
          <a:xfrm>
            <a:off x="5418882" y="5552955"/>
            <a:ext cx="1423686" cy="601883"/>
          </a:xfrm>
          <a:prstGeom prst="rect">
            <a:avLst/>
          </a:prstGeom>
          <a:solidFill>
            <a:srgbClr val="92D050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711C3616-08D3-4EE7-8FF5-BECE0B3C8D11}"/>
              </a:ext>
            </a:extLst>
          </p:cNvPr>
          <p:cNvSpPr txBox="1"/>
          <p:nvPr/>
        </p:nvSpPr>
        <p:spPr>
          <a:xfrm>
            <a:off x="5592501" y="5623064"/>
            <a:ext cx="11458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/>
              <a:t>Drehen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A9C3FBCF-B788-4E4D-96DB-964A342DFB31}"/>
              </a:ext>
            </a:extLst>
          </p:cNvPr>
          <p:cNvSpPr>
            <a:spLocks noGrp="1"/>
          </p:cNvSpPr>
          <p:nvPr>
            <p:ph type="ctrTitle" idx="4294967295"/>
          </p:nvPr>
        </p:nvSpPr>
        <p:spPr>
          <a:xfrm>
            <a:off x="1524000" y="1005420"/>
            <a:ext cx="9144000" cy="2387600"/>
          </a:xfrm>
          <a:prstGeom prst="rect">
            <a:avLst/>
          </a:prstGeom>
        </p:spPr>
        <p:txBody>
          <a:bodyPr/>
          <a:lstStyle/>
          <a:p>
            <a:pPr lvl="0" algn="ctr">
              <a:lnSpc>
                <a:spcPct val="100000"/>
              </a:lnSpc>
              <a:spcBef>
                <a:spcPts val="0"/>
              </a:spcBef>
              <a:defRPr/>
            </a:pPr>
            <a:r>
              <a:rPr lang="de-DE" sz="2800" dirty="0">
                <a:solidFill>
                  <a:prstClr val="black"/>
                </a:solidFill>
                <a:latin typeface="Calibri" panose="020F0502020204030204"/>
              </a:rPr>
              <a:t>Drehe das Glücksrad!</a:t>
            </a:r>
            <a:b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838043949"/>
      </p:ext>
    </p:extLst>
  </p:cSld>
  <p:clrMapOvr>
    <a:masterClrMapping/>
  </p:clrMapOvr>
  <p:timing>
    <p:tnLst>
      <p:par>
        <p:cTn id="1" dur="indefinite" restart="never" nodeType="tmRoot">
          <p:childTnLst>
            <p:video>
              <p:cMediaNode vol="80000">
                <p:cTn id="2" fill="hold" display="0">
                  <p:stCondLst>
                    <p:cond delay="indefinite"/>
                  </p:stCondLst>
                </p:cTn>
                <p:tgtEl>
                  <p:spTgt spid="7"/>
                </p:tgtEl>
              </p:cMediaNode>
            </p:video>
            <p:seq concurrent="1" nextAc="seek">
              <p:cTn id="3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" fill="hold">
                      <p:stCondLst>
                        <p:cond delay="0"/>
                      </p:stCondLst>
                      <p:childTnLst>
                        <p:par>
                          <p:cTn id="5" fill="hold">
                            <p:stCondLst>
                              <p:cond delay="0"/>
                            </p:stCondLst>
                            <p:childTnLst>
                              <p:par>
                                <p:cTn id="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" dur="5598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nhaltsplatzhalter 4" descr="Sparschwein Silhouette">
            <a:extLst>
              <a:ext uri="{FF2B5EF4-FFF2-40B4-BE49-F238E27FC236}">
                <a16:creationId xmlns:a16="http://schemas.microsoft.com/office/drawing/2014/main" id="{A9AA5D83-9EC5-4582-B9CE-D4963AF40B35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010775" y="-150813"/>
            <a:ext cx="2181225" cy="2181226"/>
          </a:xfrm>
          <a:prstGeom prst="rect">
            <a:avLst/>
          </a:prstGeom>
        </p:spPr>
      </p:pic>
      <p:sp>
        <p:nvSpPr>
          <p:cNvPr id="8" name="Textfeld 7">
            <a:extLst>
              <a:ext uri="{FF2B5EF4-FFF2-40B4-BE49-F238E27FC236}">
                <a16:creationId xmlns:a16="http://schemas.microsoft.com/office/drawing/2014/main" id="{3193A885-F950-473B-AA78-17AD6D419BC3}"/>
              </a:ext>
            </a:extLst>
          </p:cNvPr>
          <p:cNvSpPr txBox="1"/>
          <p:nvPr/>
        </p:nvSpPr>
        <p:spPr>
          <a:xfrm>
            <a:off x="10610018" y="678592"/>
            <a:ext cx="8612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dirty="0"/>
              <a:t>10 €</a:t>
            </a:r>
          </a:p>
        </p:txBody>
      </p:sp>
      <p:pic>
        <p:nvPicPr>
          <p:cNvPr id="10" name="Grafik 9">
            <a:hlinkClick r:id="rId4" action="ppaction://hlinksldjump"/>
            <a:extLst>
              <a:ext uri="{FF2B5EF4-FFF2-40B4-BE49-F238E27FC236}">
                <a16:creationId xmlns:a16="http://schemas.microsoft.com/office/drawing/2014/main" id="{D1F34D07-AE66-4B17-BB4D-C8DD14F3C48B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178901" y="2684172"/>
            <a:ext cx="2495550" cy="2819400"/>
          </a:xfrm>
          <a:prstGeom prst="rect">
            <a:avLst/>
          </a:prstGeom>
        </p:spPr>
      </p:pic>
      <p:pic>
        <p:nvPicPr>
          <p:cNvPr id="12" name="Grafik 11">
            <a:hlinkClick r:id="rId6" action="ppaction://hlinksldjump"/>
            <a:extLst>
              <a:ext uri="{FF2B5EF4-FFF2-40B4-BE49-F238E27FC236}">
                <a16:creationId xmlns:a16="http://schemas.microsoft.com/office/drawing/2014/main" id="{812D3BF4-ABB1-4952-A16D-E30A5CD572F8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7126916" y="2631009"/>
            <a:ext cx="2495550" cy="2819400"/>
          </a:xfrm>
          <a:prstGeom prst="rect">
            <a:avLst/>
          </a:prstGeom>
        </p:spPr>
      </p:pic>
      <p:sp>
        <p:nvSpPr>
          <p:cNvPr id="13" name="Textfeld 12">
            <a:hlinkClick r:id="rId4" action="ppaction://hlinksldjump"/>
            <a:extLst>
              <a:ext uri="{FF2B5EF4-FFF2-40B4-BE49-F238E27FC236}">
                <a16:creationId xmlns:a16="http://schemas.microsoft.com/office/drawing/2014/main" id="{E07FB584-CD92-448C-831B-C06849581B8C}"/>
              </a:ext>
            </a:extLst>
          </p:cNvPr>
          <p:cNvSpPr txBox="1"/>
          <p:nvPr/>
        </p:nvSpPr>
        <p:spPr>
          <a:xfrm>
            <a:off x="3097779" y="3311934"/>
            <a:ext cx="114831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5400" dirty="0"/>
              <a:t>Ja</a:t>
            </a:r>
          </a:p>
        </p:txBody>
      </p:sp>
      <p:sp>
        <p:nvSpPr>
          <p:cNvPr id="14" name="Textfeld 13">
            <a:hlinkClick r:id="rId6" action="ppaction://hlinksldjump"/>
            <a:extLst>
              <a:ext uri="{FF2B5EF4-FFF2-40B4-BE49-F238E27FC236}">
                <a16:creationId xmlns:a16="http://schemas.microsoft.com/office/drawing/2014/main" id="{D2922549-A523-408B-A15F-43C35CCF3802}"/>
              </a:ext>
            </a:extLst>
          </p:cNvPr>
          <p:cNvSpPr txBox="1"/>
          <p:nvPr/>
        </p:nvSpPr>
        <p:spPr>
          <a:xfrm>
            <a:off x="7674823" y="3311934"/>
            <a:ext cx="163289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5400" dirty="0"/>
              <a:t>Nein</a:t>
            </a:r>
          </a:p>
        </p:txBody>
      </p:sp>
      <p:pic>
        <p:nvPicPr>
          <p:cNvPr id="15" name="Grafik 14" descr="Universeller Zugriff mit einfarbiger Füllung">
            <a:extLst>
              <a:ext uri="{FF2B5EF4-FFF2-40B4-BE49-F238E27FC236}">
                <a16:creationId xmlns:a16="http://schemas.microsoft.com/office/drawing/2014/main" id="{84BC5D77-440B-4A06-8500-E6CAB7D8343F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 l="1" r="44608"/>
          <a:stretch/>
        </p:blipFill>
        <p:spPr>
          <a:xfrm>
            <a:off x="850927" y="3649566"/>
            <a:ext cx="1221649" cy="2225234"/>
          </a:xfrm>
          <a:prstGeom prst="rect">
            <a:avLst/>
          </a:prstGeom>
        </p:spPr>
      </p:pic>
      <p:pic>
        <p:nvPicPr>
          <p:cNvPr id="16" name="Grafik 15" descr="Geld Silhouette">
            <a:extLst>
              <a:ext uri="{FF2B5EF4-FFF2-40B4-BE49-F238E27FC236}">
                <a16:creationId xmlns:a16="http://schemas.microsoft.com/office/drawing/2014/main" id="{3E58B121-5A53-4470-8426-037F3531462F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1011897" y="3126309"/>
            <a:ext cx="914400" cy="9144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A9C3FBCF-B788-4E4D-96DB-964A342DFB31}"/>
              </a:ext>
            </a:extLst>
          </p:cNvPr>
          <p:cNvSpPr>
            <a:spLocks noGrp="1"/>
          </p:cNvSpPr>
          <p:nvPr>
            <p:ph type="ctrTitle" idx="4294967295"/>
          </p:nvPr>
        </p:nvSpPr>
        <p:spPr>
          <a:xfrm>
            <a:off x="1461751" y="662706"/>
            <a:ext cx="9144000" cy="2387600"/>
          </a:xfrm>
          <a:prstGeom prst="rect">
            <a:avLst/>
          </a:prstGeom>
        </p:spPr>
        <p:txBody>
          <a:bodyPr>
            <a:normAutofit fontScale="9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tabLst/>
              <a:defRPr/>
            </a:pPr>
            <a:r>
              <a:rPr kumimoji="0" lang="de-DE" sz="27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Du hast gewonnen! </a:t>
            </a:r>
            <a:br>
              <a:rPr kumimoji="0" lang="de-DE" sz="27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br>
              <a:rPr kumimoji="0" lang="de-DE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r>
              <a:rPr lang="de-DE" sz="2700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Wenn du nochmal drehst, kannst du 40 € gewinnen. </a:t>
            </a:r>
            <a:br>
              <a:rPr lang="de-DE" sz="2700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</a:br>
            <a:r>
              <a:rPr lang="de-DE" sz="2700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Du musst aber 20 € bezahlen. </a:t>
            </a:r>
            <a:br>
              <a:rPr lang="de-DE" sz="2700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</a:br>
            <a:r>
              <a:rPr lang="de-DE" sz="2700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Dazu kannst du dir Geld von deinen Freunden leihen.</a:t>
            </a:r>
            <a:br>
              <a:rPr lang="de-DE" sz="2700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</a:br>
            <a:r>
              <a:rPr lang="de-DE" sz="2700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 </a:t>
            </a:r>
            <a:br>
              <a:rPr lang="de-DE" sz="2700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</a:br>
            <a:r>
              <a:rPr lang="de-DE" sz="2700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Machst du mit?</a:t>
            </a:r>
            <a:b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446589891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9C3FBCF-B788-4E4D-96DB-964A342DFB31}"/>
              </a:ext>
            </a:extLst>
          </p:cNvPr>
          <p:cNvSpPr>
            <a:spLocks noGrp="1"/>
          </p:cNvSpPr>
          <p:nvPr>
            <p:ph type="ctrTitle" idx="4294967295"/>
          </p:nvPr>
        </p:nvSpPr>
        <p:spPr>
          <a:xfrm>
            <a:off x="1524000" y="1071350"/>
            <a:ext cx="9144000" cy="23876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tabLst/>
              <a:defRPr/>
            </a:pPr>
            <a:r>
              <a:rPr kumimoji="0" lang="de-DE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Du hattest am Anfang 20 € und hast jetzt 10 €. </a:t>
            </a:r>
            <a:br>
              <a:rPr kumimoji="0" lang="de-DE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r>
              <a:rPr kumimoji="0" lang="de-DE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Du hast </a:t>
            </a:r>
            <a:r>
              <a:rPr kumimoji="0" lang="de-DE" sz="27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10 € Verlust </a:t>
            </a:r>
            <a:r>
              <a:rPr kumimoji="0" lang="de-DE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gemacht.</a:t>
            </a:r>
            <a:b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endParaRPr lang="de-DE" dirty="0"/>
          </a:p>
        </p:txBody>
      </p:sp>
      <p:pic>
        <p:nvPicPr>
          <p:cNvPr id="5" name="Inhaltsplatzhalter 4" descr="Sparschwein Silhouette">
            <a:extLst>
              <a:ext uri="{FF2B5EF4-FFF2-40B4-BE49-F238E27FC236}">
                <a16:creationId xmlns:a16="http://schemas.microsoft.com/office/drawing/2014/main" id="{A9AA5D83-9EC5-4582-B9CE-D4963AF40B35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039225" y="1882775"/>
            <a:ext cx="3152775" cy="3152775"/>
          </a:xfrm>
          <a:prstGeom prst="rect">
            <a:avLst/>
          </a:prstGeom>
        </p:spPr>
      </p:pic>
      <p:sp>
        <p:nvSpPr>
          <p:cNvPr id="8" name="Textfeld 7">
            <a:extLst>
              <a:ext uri="{FF2B5EF4-FFF2-40B4-BE49-F238E27FC236}">
                <a16:creationId xmlns:a16="http://schemas.microsoft.com/office/drawing/2014/main" id="{3193A885-F950-473B-AA78-17AD6D419BC3}"/>
              </a:ext>
            </a:extLst>
          </p:cNvPr>
          <p:cNvSpPr txBox="1"/>
          <p:nvPr/>
        </p:nvSpPr>
        <p:spPr>
          <a:xfrm>
            <a:off x="5646412" y="3135785"/>
            <a:ext cx="14516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600" dirty="0"/>
              <a:t>10 €</a:t>
            </a:r>
          </a:p>
        </p:txBody>
      </p:sp>
      <p:sp>
        <p:nvSpPr>
          <p:cNvPr id="9" name="Ellipse 8">
            <a:hlinkClick r:id="rId4" action="ppaction://hlinksldjump"/>
            <a:extLst>
              <a:ext uri="{FF2B5EF4-FFF2-40B4-BE49-F238E27FC236}">
                <a16:creationId xmlns:a16="http://schemas.microsoft.com/office/drawing/2014/main" id="{72B4C321-297E-4DAC-9376-CB5353FEFE16}"/>
              </a:ext>
            </a:extLst>
          </p:cNvPr>
          <p:cNvSpPr/>
          <p:nvPr/>
        </p:nvSpPr>
        <p:spPr>
          <a:xfrm>
            <a:off x="10842804" y="5555650"/>
            <a:ext cx="1148567" cy="1171799"/>
          </a:xfrm>
          <a:prstGeom prst="ellipse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10" name="Grafik 9" descr="Aktualisieren mit einfarbiger Füllung">
            <a:hlinkClick r:id="rId4" action="ppaction://hlinksldjump"/>
            <a:extLst>
              <a:ext uri="{FF2B5EF4-FFF2-40B4-BE49-F238E27FC236}">
                <a16:creationId xmlns:a16="http://schemas.microsoft.com/office/drawing/2014/main" id="{21DA8A65-703B-45CB-959F-08640C5DC2B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1028000" y="5684349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7140781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9C3FBCF-B788-4E4D-96DB-964A342DFB31}"/>
              </a:ext>
            </a:extLst>
          </p:cNvPr>
          <p:cNvSpPr>
            <a:spLocks noGrp="1"/>
          </p:cNvSpPr>
          <p:nvPr>
            <p:ph type="ctrTitle" idx="4294967295"/>
          </p:nvPr>
        </p:nvSpPr>
        <p:spPr>
          <a:xfrm>
            <a:off x="1224857" y="1116009"/>
            <a:ext cx="9144000" cy="23876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tabLst/>
              <a:defRPr/>
            </a:pPr>
            <a:r>
              <a:rPr kumimoji="0" lang="de-DE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Klicke auf ein Glücksrad.</a:t>
            </a:r>
            <a:b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endParaRPr lang="de-DE" dirty="0"/>
          </a:p>
        </p:txBody>
      </p:sp>
      <p:pic>
        <p:nvPicPr>
          <p:cNvPr id="5" name="Inhaltsplatzhalter 4" descr="Sparschwein Silhouette">
            <a:extLst>
              <a:ext uri="{FF2B5EF4-FFF2-40B4-BE49-F238E27FC236}">
                <a16:creationId xmlns:a16="http://schemas.microsoft.com/office/drawing/2014/main" id="{A9AA5D83-9EC5-4582-B9CE-D4963AF40B35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010775" y="-138113"/>
            <a:ext cx="2181225" cy="2181226"/>
          </a:xfrm>
          <a:prstGeom prst="rect">
            <a:avLst/>
          </a:prstGeom>
        </p:spPr>
      </p:pic>
      <p:sp>
        <p:nvSpPr>
          <p:cNvPr id="8" name="Textfeld 7">
            <a:extLst>
              <a:ext uri="{FF2B5EF4-FFF2-40B4-BE49-F238E27FC236}">
                <a16:creationId xmlns:a16="http://schemas.microsoft.com/office/drawing/2014/main" id="{3193A885-F950-473B-AA78-17AD6D419BC3}"/>
              </a:ext>
            </a:extLst>
          </p:cNvPr>
          <p:cNvSpPr txBox="1"/>
          <p:nvPr/>
        </p:nvSpPr>
        <p:spPr>
          <a:xfrm>
            <a:off x="10430827" y="691257"/>
            <a:ext cx="107263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dirty="0"/>
              <a:t>- 10 €</a:t>
            </a:r>
          </a:p>
        </p:txBody>
      </p:sp>
      <p:pic>
        <p:nvPicPr>
          <p:cNvPr id="10" name="Grafik 9">
            <a:hlinkClick r:id="rId4" action="ppaction://hlinksldjump"/>
            <a:extLst>
              <a:ext uri="{FF2B5EF4-FFF2-40B4-BE49-F238E27FC236}">
                <a16:creationId xmlns:a16="http://schemas.microsoft.com/office/drawing/2014/main" id="{D1F34D07-AE66-4B17-BB4D-C8DD14F3C48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96523" y="2539914"/>
            <a:ext cx="2495550" cy="2819400"/>
          </a:xfrm>
          <a:prstGeom prst="rect">
            <a:avLst/>
          </a:prstGeom>
        </p:spPr>
      </p:pic>
      <p:pic>
        <p:nvPicPr>
          <p:cNvPr id="15" name="Grafik 14">
            <a:hlinkClick r:id="rId6" action="ppaction://hlinksldjump"/>
            <a:extLst>
              <a:ext uri="{FF2B5EF4-FFF2-40B4-BE49-F238E27FC236}">
                <a16:creationId xmlns:a16="http://schemas.microsoft.com/office/drawing/2014/main" id="{F0404F96-3DD8-469A-9EFC-E6E39AC07AC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55713" y="2539914"/>
            <a:ext cx="2495550" cy="2819400"/>
          </a:xfrm>
          <a:prstGeom prst="rect">
            <a:avLst/>
          </a:prstGeom>
        </p:spPr>
      </p:pic>
      <p:pic>
        <p:nvPicPr>
          <p:cNvPr id="16" name="Grafik 15">
            <a:hlinkClick r:id="rId4" action="ppaction://hlinksldjump"/>
            <a:extLst>
              <a:ext uri="{FF2B5EF4-FFF2-40B4-BE49-F238E27FC236}">
                <a16:creationId xmlns:a16="http://schemas.microsoft.com/office/drawing/2014/main" id="{23B9B720-0723-48B4-B0F3-B12B9C7D94B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78544" y="2539914"/>
            <a:ext cx="2495550" cy="2819400"/>
          </a:xfrm>
          <a:prstGeom prst="rect">
            <a:avLst/>
          </a:prstGeom>
        </p:spPr>
      </p:pic>
      <p:pic>
        <p:nvPicPr>
          <p:cNvPr id="17" name="Grafik 16">
            <a:hlinkClick r:id="rId4" action="ppaction://hlinksldjump"/>
            <a:extLst>
              <a:ext uri="{FF2B5EF4-FFF2-40B4-BE49-F238E27FC236}">
                <a16:creationId xmlns:a16="http://schemas.microsoft.com/office/drawing/2014/main" id="{C90C8F35-96C2-4937-8CCB-F8B5DFEA344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471593" y="2539914"/>
            <a:ext cx="2495550" cy="2819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3226741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nhaltsplatzhalter 4" descr="Sparschwein Silhouette">
            <a:extLst>
              <a:ext uri="{FF2B5EF4-FFF2-40B4-BE49-F238E27FC236}">
                <a16:creationId xmlns:a16="http://schemas.microsoft.com/office/drawing/2014/main" id="{A9AA5D83-9EC5-4582-B9CE-D4963AF40B35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010775" y="-84138"/>
            <a:ext cx="2181225" cy="2179638"/>
          </a:xfrm>
          <a:prstGeom prst="rect">
            <a:avLst/>
          </a:prstGeom>
        </p:spPr>
      </p:pic>
      <p:sp>
        <p:nvSpPr>
          <p:cNvPr id="8" name="Textfeld 7">
            <a:extLst>
              <a:ext uri="{FF2B5EF4-FFF2-40B4-BE49-F238E27FC236}">
                <a16:creationId xmlns:a16="http://schemas.microsoft.com/office/drawing/2014/main" id="{3193A885-F950-473B-AA78-17AD6D419BC3}"/>
              </a:ext>
            </a:extLst>
          </p:cNvPr>
          <p:cNvSpPr txBox="1"/>
          <p:nvPr/>
        </p:nvSpPr>
        <p:spPr>
          <a:xfrm>
            <a:off x="10499651" y="743810"/>
            <a:ext cx="10775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dirty="0"/>
              <a:t>- 10 €</a:t>
            </a:r>
          </a:p>
        </p:txBody>
      </p:sp>
      <p:sp>
        <p:nvSpPr>
          <p:cNvPr id="6" name="Pfeil: nach rechts 5">
            <a:hlinkClick r:id="rId6" action="ppaction://hlinksldjump"/>
            <a:extLst>
              <a:ext uri="{FF2B5EF4-FFF2-40B4-BE49-F238E27FC236}">
                <a16:creationId xmlns:a16="http://schemas.microsoft.com/office/drawing/2014/main" id="{9D9F8CD0-5370-4B78-A9F0-20013EDAFEF3}"/>
              </a:ext>
            </a:extLst>
          </p:cNvPr>
          <p:cNvSpPr/>
          <p:nvPr/>
        </p:nvSpPr>
        <p:spPr>
          <a:xfrm>
            <a:off x="9516140" y="5152962"/>
            <a:ext cx="1967023" cy="1325563"/>
          </a:xfrm>
          <a:prstGeom prst="rightArrow">
            <a:avLst/>
          </a:prstGeom>
          <a:solidFill>
            <a:srgbClr val="92D050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9" name="Glücksrad gewinn">
            <a:hlinkClick r:id="" action="ppaction://media"/>
            <a:extLst>
              <a:ext uri="{FF2B5EF4-FFF2-40B4-BE49-F238E27FC236}">
                <a16:creationId xmlns:a16="http://schemas.microsoft.com/office/drawing/2014/main" id="{9F5694A8-5806-4CDA-A5B4-9D487BFC22E1}"/>
              </a:ext>
            </a:extLst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r:embed="rId2">
                  <p14:trim st="1538"/>
                </p14:media>
              </p:ext>
            </p:extLst>
          </p:nvPr>
        </p:nvPicPr>
        <p:blipFill rotWithShape="1">
          <a:blip r:embed="rId7"/>
          <a:srcRect l="34841" t="21604" r="35539" b="16455"/>
          <a:stretch>
            <a:fillRect/>
          </a:stretch>
        </p:blipFill>
        <p:spPr>
          <a:xfrm>
            <a:off x="4270768" y="1058649"/>
            <a:ext cx="3611301" cy="4247910"/>
          </a:xfrm>
          <a:prstGeom prst="rect">
            <a:avLst/>
          </a:prstGeom>
        </p:spPr>
      </p:pic>
      <p:sp>
        <p:nvSpPr>
          <p:cNvPr id="10" name="Rechteck 9">
            <a:extLst>
              <a:ext uri="{FF2B5EF4-FFF2-40B4-BE49-F238E27FC236}">
                <a16:creationId xmlns:a16="http://schemas.microsoft.com/office/drawing/2014/main" id="{81D071F0-0D98-4DA2-A8A4-D698B844FB0B}"/>
              </a:ext>
            </a:extLst>
          </p:cNvPr>
          <p:cNvSpPr/>
          <p:nvPr/>
        </p:nvSpPr>
        <p:spPr>
          <a:xfrm>
            <a:off x="5418882" y="5552955"/>
            <a:ext cx="1423686" cy="601883"/>
          </a:xfrm>
          <a:prstGeom prst="rect">
            <a:avLst/>
          </a:prstGeom>
          <a:solidFill>
            <a:srgbClr val="92D050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2B8BB2A4-E00E-486B-BE52-04D6CADB7720}"/>
              </a:ext>
            </a:extLst>
          </p:cNvPr>
          <p:cNvSpPr txBox="1"/>
          <p:nvPr/>
        </p:nvSpPr>
        <p:spPr>
          <a:xfrm>
            <a:off x="5592501" y="5623064"/>
            <a:ext cx="11458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/>
              <a:t>Drehen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A9C3FBCF-B788-4E4D-96DB-964A342DFB31}"/>
              </a:ext>
            </a:extLst>
          </p:cNvPr>
          <p:cNvSpPr>
            <a:spLocks noGrp="1"/>
          </p:cNvSpPr>
          <p:nvPr>
            <p:ph type="ctrTitle" idx="4294967295"/>
          </p:nvPr>
        </p:nvSpPr>
        <p:spPr>
          <a:xfrm>
            <a:off x="1504418" y="1058649"/>
            <a:ext cx="9144000" cy="2387600"/>
          </a:xfrm>
          <a:prstGeom prst="rect">
            <a:avLst/>
          </a:prstGeom>
        </p:spPr>
        <p:txBody>
          <a:bodyPr/>
          <a:lstStyle/>
          <a:p>
            <a:pPr lvl="0" algn="ctr">
              <a:lnSpc>
                <a:spcPct val="100000"/>
              </a:lnSpc>
              <a:spcBef>
                <a:spcPts val="0"/>
              </a:spcBef>
              <a:defRPr/>
            </a:pPr>
            <a:r>
              <a:rPr lang="de-DE" sz="2800" dirty="0">
                <a:solidFill>
                  <a:prstClr val="black"/>
                </a:solidFill>
                <a:latin typeface="Calibri" panose="020F0502020204030204"/>
              </a:rPr>
              <a:t>Drehe das Glücksrad!</a:t>
            </a:r>
            <a:b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846946482"/>
      </p:ext>
    </p:extLst>
  </p:cSld>
  <p:clrMapOvr>
    <a:masterClrMapping/>
  </p:clrMapOvr>
  <p:timing>
    <p:tnLst>
      <p:par>
        <p:cTn id="1" dur="indefinite" restart="never" nodeType="tmRoot">
          <p:childTnLst>
            <p:video>
              <p:cMediaNode vol="80000">
                <p:cTn id="2" fill="hold" display="0">
                  <p:stCondLst>
                    <p:cond delay="indefinite"/>
                  </p:stCondLst>
                </p:cTn>
                <p:tgtEl>
                  <p:spTgt spid="9"/>
                </p:tgtEl>
              </p:cMediaNode>
            </p:video>
            <p:seq concurrent="1" nextAc="seek">
              <p:cTn id="3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" fill="hold">
                      <p:stCondLst>
                        <p:cond delay="0"/>
                      </p:stCondLst>
                      <p:childTnLst>
                        <p:par>
                          <p:cTn id="5" fill="hold">
                            <p:stCondLst>
                              <p:cond delay="0"/>
                            </p:stCondLst>
                            <p:childTnLst>
                              <p:par>
                                <p:cTn id="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" dur="7532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9C3FBCF-B788-4E4D-96DB-964A342DFB31}"/>
              </a:ext>
            </a:extLst>
          </p:cNvPr>
          <p:cNvSpPr>
            <a:spLocks noGrp="1"/>
          </p:cNvSpPr>
          <p:nvPr>
            <p:ph type="ctrTitle" idx="4294967295"/>
          </p:nvPr>
        </p:nvSpPr>
        <p:spPr>
          <a:xfrm>
            <a:off x="1524000" y="1071350"/>
            <a:ext cx="9144000" cy="23876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tabLst/>
              <a:defRPr/>
            </a:pPr>
            <a:r>
              <a:rPr kumimoji="0" lang="de-DE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Du hattest am Anfang 20 € und hast jetzt 22 €. </a:t>
            </a:r>
            <a:br>
              <a:rPr kumimoji="0" lang="de-DE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r>
              <a:rPr kumimoji="0" lang="de-DE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Du hast </a:t>
            </a:r>
            <a:r>
              <a:rPr kumimoji="0" lang="de-DE" sz="27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2 € Gewinn </a:t>
            </a:r>
            <a:r>
              <a:rPr kumimoji="0" lang="de-DE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gemacht.</a:t>
            </a:r>
            <a:b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endParaRPr lang="de-DE" dirty="0"/>
          </a:p>
        </p:txBody>
      </p:sp>
      <p:pic>
        <p:nvPicPr>
          <p:cNvPr id="5" name="Inhaltsplatzhalter 4" descr="Sparschwein Silhouette">
            <a:extLst>
              <a:ext uri="{FF2B5EF4-FFF2-40B4-BE49-F238E27FC236}">
                <a16:creationId xmlns:a16="http://schemas.microsoft.com/office/drawing/2014/main" id="{A9AA5D83-9EC5-4582-B9CE-D4963AF40B35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039225" y="1882775"/>
            <a:ext cx="3152775" cy="3152775"/>
          </a:xfrm>
          <a:prstGeom prst="rect">
            <a:avLst/>
          </a:prstGeom>
        </p:spPr>
      </p:pic>
      <p:sp>
        <p:nvSpPr>
          <p:cNvPr id="8" name="Textfeld 7">
            <a:extLst>
              <a:ext uri="{FF2B5EF4-FFF2-40B4-BE49-F238E27FC236}">
                <a16:creationId xmlns:a16="http://schemas.microsoft.com/office/drawing/2014/main" id="{3193A885-F950-473B-AA78-17AD6D419BC3}"/>
              </a:ext>
            </a:extLst>
          </p:cNvPr>
          <p:cNvSpPr txBox="1"/>
          <p:nvPr/>
        </p:nvSpPr>
        <p:spPr>
          <a:xfrm>
            <a:off x="5625297" y="3135785"/>
            <a:ext cx="14516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600" dirty="0"/>
              <a:t>22 €</a:t>
            </a:r>
          </a:p>
        </p:txBody>
      </p:sp>
      <p:sp>
        <p:nvSpPr>
          <p:cNvPr id="10" name="Ellipse 9">
            <a:hlinkClick r:id="rId4" action="ppaction://hlinksldjump"/>
            <a:extLst>
              <a:ext uri="{FF2B5EF4-FFF2-40B4-BE49-F238E27FC236}">
                <a16:creationId xmlns:a16="http://schemas.microsoft.com/office/drawing/2014/main" id="{C738A122-3F86-4F83-97A8-4DB1F54E7222}"/>
              </a:ext>
            </a:extLst>
          </p:cNvPr>
          <p:cNvSpPr/>
          <p:nvPr/>
        </p:nvSpPr>
        <p:spPr>
          <a:xfrm>
            <a:off x="10842804" y="5555650"/>
            <a:ext cx="1148567" cy="1171799"/>
          </a:xfrm>
          <a:prstGeom prst="ellipse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11" name="Grafik 10" descr="Aktualisieren mit einfarbiger Füllung">
            <a:hlinkClick r:id="rId4" action="ppaction://hlinksldjump"/>
            <a:extLst>
              <a:ext uri="{FF2B5EF4-FFF2-40B4-BE49-F238E27FC236}">
                <a16:creationId xmlns:a16="http://schemas.microsoft.com/office/drawing/2014/main" id="{578C72A0-B8DB-4921-92C9-AEBD9A415F8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1028000" y="5684349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1852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75"/>
    </mc:Choice>
    <mc:Fallback xmlns="">
      <p:transition spd="slow" advTm="475"/>
    </mc:Fallback>
  </mc:AlternateContent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nhaltsplatzhalter 4" descr="Sparschwein Silhouette">
            <a:extLst>
              <a:ext uri="{FF2B5EF4-FFF2-40B4-BE49-F238E27FC236}">
                <a16:creationId xmlns:a16="http://schemas.microsoft.com/office/drawing/2014/main" id="{A9AA5D83-9EC5-4582-B9CE-D4963AF40B35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010775" y="-84138"/>
            <a:ext cx="2181225" cy="2179638"/>
          </a:xfrm>
          <a:prstGeom prst="rect">
            <a:avLst/>
          </a:prstGeom>
        </p:spPr>
      </p:pic>
      <p:sp>
        <p:nvSpPr>
          <p:cNvPr id="8" name="Textfeld 7">
            <a:extLst>
              <a:ext uri="{FF2B5EF4-FFF2-40B4-BE49-F238E27FC236}">
                <a16:creationId xmlns:a16="http://schemas.microsoft.com/office/drawing/2014/main" id="{3193A885-F950-473B-AA78-17AD6D419BC3}"/>
              </a:ext>
            </a:extLst>
          </p:cNvPr>
          <p:cNvSpPr txBox="1"/>
          <p:nvPr/>
        </p:nvSpPr>
        <p:spPr>
          <a:xfrm>
            <a:off x="10428790" y="763929"/>
            <a:ext cx="105437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dirty="0"/>
              <a:t>- 10 €</a:t>
            </a:r>
          </a:p>
        </p:txBody>
      </p:sp>
      <p:sp>
        <p:nvSpPr>
          <p:cNvPr id="6" name="Pfeil: nach rechts 5">
            <a:hlinkClick r:id="rId6" action="ppaction://hlinksldjump"/>
            <a:extLst>
              <a:ext uri="{FF2B5EF4-FFF2-40B4-BE49-F238E27FC236}">
                <a16:creationId xmlns:a16="http://schemas.microsoft.com/office/drawing/2014/main" id="{9D9F8CD0-5370-4B78-A9F0-20013EDAFEF3}"/>
              </a:ext>
            </a:extLst>
          </p:cNvPr>
          <p:cNvSpPr/>
          <p:nvPr/>
        </p:nvSpPr>
        <p:spPr>
          <a:xfrm>
            <a:off x="9516140" y="5152962"/>
            <a:ext cx="1967023" cy="1325563"/>
          </a:xfrm>
          <a:prstGeom prst="rightArrow">
            <a:avLst/>
          </a:prstGeom>
          <a:solidFill>
            <a:srgbClr val="92D050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7" name="Glücksrad verloren">
            <a:hlinkClick r:id="" action="ppaction://media"/>
            <a:extLst>
              <a:ext uri="{FF2B5EF4-FFF2-40B4-BE49-F238E27FC236}">
                <a16:creationId xmlns:a16="http://schemas.microsoft.com/office/drawing/2014/main" id="{44E644A0-29AD-49BE-9970-2A26C081E3FC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 rotWithShape="1">
          <a:blip r:embed="rId7"/>
          <a:srcRect l="33134" t="18803" r="32594" b="19156"/>
          <a:stretch/>
        </p:blipFill>
        <p:spPr>
          <a:xfrm>
            <a:off x="4096715" y="923756"/>
            <a:ext cx="4178460" cy="4254757"/>
          </a:xfrm>
          <a:prstGeom prst="rect">
            <a:avLst/>
          </a:prstGeom>
        </p:spPr>
      </p:pic>
      <p:sp>
        <p:nvSpPr>
          <p:cNvPr id="9" name="Rechteck 8">
            <a:extLst>
              <a:ext uri="{FF2B5EF4-FFF2-40B4-BE49-F238E27FC236}">
                <a16:creationId xmlns:a16="http://schemas.microsoft.com/office/drawing/2014/main" id="{7B20D639-FF5B-4366-9B13-A1537CEF1B1C}"/>
              </a:ext>
            </a:extLst>
          </p:cNvPr>
          <p:cNvSpPr/>
          <p:nvPr/>
        </p:nvSpPr>
        <p:spPr>
          <a:xfrm>
            <a:off x="5418882" y="5552955"/>
            <a:ext cx="1423686" cy="601883"/>
          </a:xfrm>
          <a:prstGeom prst="rect">
            <a:avLst/>
          </a:prstGeom>
          <a:solidFill>
            <a:srgbClr val="92D050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E0A16F40-5839-4274-BA19-F6F508282FCF}"/>
              </a:ext>
            </a:extLst>
          </p:cNvPr>
          <p:cNvSpPr txBox="1"/>
          <p:nvPr/>
        </p:nvSpPr>
        <p:spPr>
          <a:xfrm>
            <a:off x="5592501" y="5623064"/>
            <a:ext cx="11458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/>
              <a:t>Drehen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A9C3FBCF-B788-4E4D-96DB-964A342DFB31}"/>
              </a:ext>
            </a:extLst>
          </p:cNvPr>
          <p:cNvSpPr>
            <a:spLocks noGrp="1"/>
          </p:cNvSpPr>
          <p:nvPr>
            <p:ph type="ctrTitle" idx="4294967295"/>
          </p:nvPr>
        </p:nvSpPr>
        <p:spPr>
          <a:xfrm>
            <a:off x="1524000" y="1025539"/>
            <a:ext cx="9144000" cy="2387600"/>
          </a:xfrm>
          <a:prstGeom prst="rect">
            <a:avLst/>
          </a:prstGeom>
        </p:spPr>
        <p:txBody>
          <a:bodyPr/>
          <a:lstStyle/>
          <a:p>
            <a:pPr lvl="0" algn="ctr">
              <a:lnSpc>
                <a:spcPct val="100000"/>
              </a:lnSpc>
              <a:spcBef>
                <a:spcPts val="0"/>
              </a:spcBef>
              <a:defRPr/>
            </a:pPr>
            <a:r>
              <a:rPr lang="de-DE" sz="2800" dirty="0">
                <a:solidFill>
                  <a:prstClr val="black"/>
                </a:solidFill>
                <a:latin typeface="Calibri" panose="020F0502020204030204"/>
              </a:rPr>
              <a:t>Drehe das Glücksrad!</a:t>
            </a:r>
            <a:b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17033722"/>
      </p:ext>
    </p:extLst>
  </p:cSld>
  <p:clrMapOvr>
    <a:masterClrMapping/>
  </p:clrMapOvr>
  <p:timing>
    <p:tnLst>
      <p:par>
        <p:cTn id="1" dur="indefinite" restart="never" nodeType="tmRoot">
          <p:childTnLst>
            <p:video>
              <p:cMediaNode vol="80000">
                <p:cTn id="2" fill="hold" display="0">
                  <p:stCondLst>
                    <p:cond delay="indefinite"/>
                  </p:stCondLst>
                </p:cTn>
                <p:tgtEl>
                  <p:spTgt spid="7"/>
                </p:tgtEl>
              </p:cMediaNode>
            </p:video>
            <p:seq concurrent="1" nextAc="seek">
              <p:cTn id="3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" fill="hold">
                      <p:stCondLst>
                        <p:cond delay="0"/>
                      </p:stCondLst>
                      <p:childTnLst>
                        <p:par>
                          <p:cTn id="5" fill="hold">
                            <p:stCondLst>
                              <p:cond delay="0"/>
                            </p:stCondLst>
                            <p:childTnLst>
                              <p:par>
                                <p:cTn id="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" dur="5598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9C3FBCF-B788-4E4D-96DB-964A342DFB31}"/>
              </a:ext>
            </a:extLst>
          </p:cNvPr>
          <p:cNvSpPr>
            <a:spLocks noGrp="1"/>
          </p:cNvSpPr>
          <p:nvPr>
            <p:ph type="ctrTitle" idx="4294967295"/>
          </p:nvPr>
        </p:nvSpPr>
        <p:spPr>
          <a:xfrm>
            <a:off x="1641215" y="873390"/>
            <a:ext cx="9144000" cy="2387600"/>
          </a:xfrm>
          <a:prstGeom prst="rect">
            <a:avLst/>
          </a:prstGeom>
        </p:spPr>
        <p:txBody>
          <a:bodyPr>
            <a:normAutofit fontScale="9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tabLst/>
              <a:defRPr/>
            </a:pPr>
            <a:r>
              <a:rPr kumimoji="0" lang="de-DE" sz="27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Du hast gewonnen!</a:t>
            </a:r>
            <a:br>
              <a:rPr kumimoji="0" lang="de-DE" sz="27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br>
              <a:rPr kumimoji="0" lang="de-DE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r>
              <a:rPr kumimoji="0" lang="de-DE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Du hattest am Anfang </a:t>
            </a:r>
            <a:r>
              <a:rPr lang="de-DE" sz="2700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2</a:t>
            </a:r>
            <a:r>
              <a:rPr kumimoji="0" lang="de-DE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0 € und hast nun 4</a:t>
            </a:r>
            <a:r>
              <a:rPr lang="de-DE" sz="2700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0</a:t>
            </a:r>
            <a:r>
              <a:rPr kumimoji="0" lang="de-DE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€. </a:t>
            </a:r>
            <a:br>
              <a:rPr kumimoji="0" lang="de-DE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r>
              <a:rPr kumimoji="0" lang="de-DE" sz="27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10 € musst du wieder deinen Freunden zurückgeben.</a:t>
            </a:r>
            <a:b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endParaRPr lang="de-DE" dirty="0">
              <a:solidFill>
                <a:srgbClr val="FF0000"/>
              </a:solidFill>
            </a:endParaRPr>
          </a:p>
        </p:txBody>
      </p:sp>
      <p:pic>
        <p:nvPicPr>
          <p:cNvPr id="5" name="Inhaltsplatzhalter 4" descr="Sparschwein Silhouette">
            <a:extLst>
              <a:ext uri="{FF2B5EF4-FFF2-40B4-BE49-F238E27FC236}">
                <a16:creationId xmlns:a16="http://schemas.microsoft.com/office/drawing/2014/main" id="{A9AA5D83-9EC5-4582-B9CE-D4963AF40B35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039225" y="1882775"/>
            <a:ext cx="3152775" cy="3152775"/>
          </a:xfrm>
          <a:prstGeom prst="rect">
            <a:avLst/>
          </a:prstGeom>
        </p:spPr>
      </p:pic>
      <p:sp>
        <p:nvSpPr>
          <p:cNvPr id="8" name="Textfeld 7">
            <a:extLst>
              <a:ext uri="{FF2B5EF4-FFF2-40B4-BE49-F238E27FC236}">
                <a16:creationId xmlns:a16="http://schemas.microsoft.com/office/drawing/2014/main" id="{3193A885-F950-473B-AA78-17AD6D419BC3}"/>
              </a:ext>
            </a:extLst>
          </p:cNvPr>
          <p:cNvSpPr txBox="1"/>
          <p:nvPr/>
        </p:nvSpPr>
        <p:spPr>
          <a:xfrm>
            <a:off x="9269995" y="3135784"/>
            <a:ext cx="14516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600" dirty="0"/>
              <a:t>30 €</a:t>
            </a:r>
          </a:p>
        </p:txBody>
      </p:sp>
      <p:pic>
        <p:nvPicPr>
          <p:cNvPr id="6" name="Grafik 5" descr="Universeller Zugriff mit einfarbiger Füllung">
            <a:extLst>
              <a:ext uri="{FF2B5EF4-FFF2-40B4-BE49-F238E27FC236}">
                <a16:creationId xmlns:a16="http://schemas.microsoft.com/office/drawing/2014/main" id="{BF065EA1-A8DD-4145-9AF2-D17EA01E4130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l="1" r="44608"/>
          <a:stretch/>
        </p:blipFill>
        <p:spPr>
          <a:xfrm>
            <a:off x="5493774" y="2429554"/>
            <a:ext cx="1221649" cy="2225234"/>
          </a:xfrm>
          <a:prstGeom prst="rect">
            <a:avLst/>
          </a:prstGeom>
        </p:spPr>
      </p:pic>
      <p:pic>
        <p:nvPicPr>
          <p:cNvPr id="7" name="Grafik 6" descr="Geld Silhouette">
            <a:extLst>
              <a:ext uri="{FF2B5EF4-FFF2-40B4-BE49-F238E27FC236}">
                <a16:creationId xmlns:a16="http://schemas.microsoft.com/office/drawing/2014/main" id="{0C285A8E-A2B9-4572-BED3-01DFE75EC1D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647398" y="4197588"/>
            <a:ext cx="914400" cy="914400"/>
          </a:xfrm>
          <a:prstGeom prst="rect">
            <a:avLst/>
          </a:prstGeom>
        </p:spPr>
      </p:pic>
      <p:pic>
        <p:nvPicPr>
          <p:cNvPr id="9" name="Inhaltsplatzhalter 4" descr="Sparschwein Silhouette">
            <a:extLst>
              <a:ext uri="{FF2B5EF4-FFF2-40B4-BE49-F238E27FC236}">
                <a16:creationId xmlns:a16="http://schemas.microsoft.com/office/drawing/2014/main" id="{DC32B3F4-C7DF-4275-87F6-2DE0224A227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489580" y="1882720"/>
            <a:ext cx="3152460" cy="3152460"/>
          </a:xfrm>
          <a:prstGeom prst="rect">
            <a:avLst/>
          </a:prstGeom>
        </p:spPr>
      </p:pic>
      <p:sp>
        <p:nvSpPr>
          <p:cNvPr id="10" name="Pfeil: nach rechts 9">
            <a:extLst>
              <a:ext uri="{FF2B5EF4-FFF2-40B4-BE49-F238E27FC236}">
                <a16:creationId xmlns:a16="http://schemas.microsoft.com/office/drawing/2014/main" id="{44D50903-F133-4E97-B40A-ACD9D3E997ED}"/>
              </a:ext>
            </a:extLst>
          </p:cNvPr>
          <p:cNvSpPr/>
          <p:nvPr/>
        </p:nvSpPr>
        <p:spPr>
          <a:xfrm>
            <a:off x="4543651" y="3208283"/>
            <a:ext cx="597061" cy="419366"/>
          </a:xfrm>
          <a:prstGeom prst="rightArrow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1" name="Pfeil: nach rechts 10">
            <a:extLst>
              <a:ext uri="{FF2B5EF4-FFF2-40B4-BE49-F238E27FC236}">
                <a16:creationId xmlns:a16="http://schemas.microsoft.com/office/drawing/2014/main" id="{3603BA2A-953E-4DF6-A937-F750AEB79DD3}"/>
              </a:ext>
            </a:extLst>
          </p:cNvPr>
          <p:cNvSpPr/>
          <p:nvPr/>
        </p:nvSpPr>
        <p:spPr>
          <a:xfrm>
            <a:off x="7466092" y="3219317"/>
            <a:ext cx="597061" cy="419366"/>
          </a:xfrm>
          <a:prstGeom prst="rightArrow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F2D6345A-2D4A-4E4B-A7E4-E6412CAC19DD}"/>
              </a:ext>
            </a:extLst>
          </p:cNvPr>
          <p:cNvSpPr txBox="1"/>
          <p:nvPr/>
        </p:nvSpPr>
        <p:spPr>
          <a:xfrm>
            <a:off x="2431721" y="3135784"/>
            <a:ext cx="14516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600" dirty="0"/>
              <a:t>40 €</a:t>
            </a:r>
          </a:p>
        </p:txBody>
      </p:sp>
      <p:sp>
        <p:nvSpPr>
          <p:cNvPr id="13" name="Titel 1">
            <a:extLst>
              <a:ext uri="{FF2B5EF4-FFF2-40B4-BE49-F238E27FC236}">
                <a16:creationId xmlns:a16="http://schemas.microsoft.com/office/drawing/2014/main" id="{8E2043F2-A323-4445-BAD7-2F80E5735EA6}"/>
              </a:ext>
            </a:extLst>
          </p:cNvPr>
          <p:cNvSpPr txBox="1">
            <a:spLocks/>
          </p:cNvSpPr>
          <p:nvPr/>
        </p:nvSpPr>
        <p:spPr>
          <a:xfrm>
            <a:off x="970080" y="537951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  <a:spcBef>
                <a:spcPts val="0"/>
              </a:spcBef>
              <a:defRPr/>
            </a:pPr>
            <a:r>
              <a:rPr lang="de-DE" sz="2700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Du hast </a:t>
            </a:r>
            <a:r>
              <a:rPr lang="de-DE" sz="2700" dirty="0">
                <a:solidFill>
                  <a:srgbClr val="00B050"/>
                </a:solidFill>
                <a:latin typeface="Calibri" panose="020F0502020204030204"/>
                <a:ea typeface="+mn-ea"/>
                <a:cs typeface="+mn-cs"/>
              </a:rPr>
              <a:t>10 € Gewinn </a:t>
            </a:r>
            <a:r>
              <a:rPr lang="de-DE" sz="2700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gemacht.</a:t>
            </a:r>
            <a:endParaRPr lang="de-DE" dirty="0"/>
          </a:p>
        </p:txBody>
      </p:sp>
      <p:sp>
        <p:nvSpPr>
          <p:cNvPr id="16" name="Ellipse 15">
            <a:hlinkClick r:id="rId8" action="ppaction://hlinksldjump"/>
            <a:extLst>
              <a:ext uri="{FF2B5EF4-FFF2-40B4-BE49-F238E27FC236}">
                <a16:creationId xmlns:a16="http://schemas.microsoft.com/office/drawing/2014/main" id="{8EB3391D-3217-4F48-B051-4F8A7F43E199}"/>
              </a:ext>
            </a:extLst>
          </p:cNvPr>
          <p:cNvSpPr/>
          <p:nvPr/>
        </p:nvSpPr>
        <p:spPr>
          <a:xfrm>
            <a:off x="10842804" y="5555650"/>
            <a:ext cx="1148567" cy="1171799"/>
          </a:xfrm>
          <a:prstGeom prst="ellipse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17" name="Grafik 16" descr="Aktualisieren mit einfarbiger Füllung">
            <a:hlinkClick r:id="rId8" action="ppaction://hlinksldjump"/>
            <a:extLst>
              <a:ext uri="{FF2B5EF4-FFF2-40B4-BE49-F238E27FC236}">
                <a16:creationId xmlns:a16="http://schemas.microsoft.com/office/drawing/2014/main" id="{170BA611-061E-4FA9-8210-DFAE1A49B8C0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11028000" y="5684349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32841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9C3FBCF-B788-4E4D-96DB-964A342DFB31}"/>
              </a:ext>
            </a:extLst>
          </p:cNvPr>
          <p:cNvSpPr>
            <a:spLocks noGrp="1"/>
          </p:cNvSpPr>
          <p:nvPr>
            <p:ph type="ctrTitle" idx="4294967295"/>
          </p:nvPr>
        </p:nvSpPr>
        <p:spPr>
          <a:xfrm>
            <a:off x="1524000" y="945618"/>
            <a:ext cx="9144000" cy="2387600"/>
          </a:xfrm>
          <a:prstGeom prst="rect">
            <a:avLst/>
          </a:prstGeom>
        </p:spPr>
        <p:txBody>
          <a:bodyPr>
            <a:normAutofit fontScale="9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tabLst/>
              <a:defRPr/>
            </a:pPr>
            <a:r>
              <a:rPr kumimoji="0" lang="de-DE" sz="27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Leider verloren!</a:t>
            </a:r>
            <a:br>
              <a:rPr kumimoji="0" lang="de-DE" sz="27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br>
              <a:rPr kumimoji="0" lang="de-DE" sz="27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r>
              <a:rPr kumimoji="0" lang="de-DE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Du hattest am Anfang 20 </a:t>
            </a:r>
            <a:r>
              <a:rPr lang="de-DE" sz="2700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€. </a:t>
            </a:r>
            <a:br>
              <a:rPr lang="de-DE" sz="2700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</a:br>
            <a:r>
              <a:rPr lang="de-DE" sz="2700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Jetzt </a:t>
            </a:r>
            <a:r>
              <a:rPr lang="de-DE" sz="2700" dirty="0">
                <a:solidFill>
                  <a:srgbClr val="FF0000"/>
                </a:solidFill>
                <a:latin typeface="Calibri" panose="020F0502020204030204"/>
                <a:ea typeface="+mn-ea"/>
                <a:cs typeface="+mn-cs"/>
              </a:rPr>
              <a:t>schuldest du deinen Freunden 10 €</a:t>
            </a:r>
            <a:r>
              <a:rPr lang="de-DE" sz="2700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, die du nicht zurückzahlen kannst.</a:t>
            </a:r>
            <a:b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endParaRPr lang="de-DE" dirty="0"/>
          </a:p>
        </p:txBody>
      </p:sp>
      <p:pic>
        <p:nvPicPr>
          <p:cNvPr id="5" name="Inhaltsplatzhalter 4" descr="Sparschwein Silhouette">
            <a:extLst>
              <a:ext uri="{FF2B5EF4-FFF2-40B4-BE49-F238E27FC236}">
                <a16:creationId xmlns:a16="http://schemas.microsoft.com/office/drawing/2014/main" id="{A9AA5D83-9EC5-4582-B9CE-D4963AF40B35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039225" y="1882775"/>
            <a:ext cx="3152775" cy="3152775"/>
          </a:xfrm>
          <a:prstGeom prst="rect">
            <a:avLst/>
          </a:prstGeom>
        </p:spPr>
      </p:pic>
      <p:sp>
        <p:nvSpPr>
          <p:cNvPr id="8" name="Textfeld 7">
            <a:extLst>
              <a:ext uri="{FF2B5EF4-FFF2-40B4-BE49-F238E27FC236}">
                <a16:creationId xmlns:a16="http://schemas.microsoft.com/office/drawing/2014/main" id="{3193A885-F950-473B-AA78-17AD6D419BC3}"/>
              </a:ext>
            </a:extLst>
          </p:cNvPr>
          <p:cNvSpPr txBox="1"/>
          <p:nvPr/>
        </p:nvSpPr>
        <p:spPr>
          <a:xfrm>
            <a:off x="5370166" y="3135785"/>
            <a:ext cx="14516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600" dirty="0"/>
              <a:t>- 10 €</a:t>
            </a:r>
          </a:p>
        </p:txBody>
      </p:sp>
      <p:sp>
        <p:nvSpPr>
          <p:cNvPr id="6" name="Titel 1">
            <a:extLst>
              <a:ext uri="{FF2B5EF4-FFF2-40B4-BE49-F238E27FC236}">
                <a16:creationId xmlns:a16="http://schemas.microsoft.com/office/drawing/2014/main" id="{D6D223B1-C898-4353-9EEB-2CBA5DBC7E6C}"/>
              </a:ext>
            </a:extLst>
          </p:cNvPr>
          <p:cNvSpPr txBox="1">
            <a:spLocks/>
          </p:cNvSpPr>
          <p:nvPr/>
        </p:nvSpPr>
        <p:spPr>
          <a:xfrm>
            <a:off x="838200" y="5271920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  <a:spcBef>
                <a:spcPts val="0"/>
              </a:spcBef>
              <a:defRPr/>
            </a:pPr>
            <a:r>
              <a:rPr lang="de-DE" sz="2700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Du hast </a:t>
            </a:r>
            <a:r>
              <a:rPr lang="de-DE" sz="2700" dirty="0">
                <a:solidFill>
                  <a:srgbClr val="FF0000"/>
                </a:solidFill>
                <a:latin typeface="Calibri" panose="020F0502020204030204"/>
                <a:ea typeface="+mn-ea"/>
                <a:cs typeface="+mn-cs"/>
              </a:rPr>
              <a:t>30 € Verlust </a:t>
            </a:r>
            <a:r>
              <a:rPr lang="de-DE" sz="2700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gemacht.</a:t>
            </a:r>
            <a:endParaRPr lang="de-DE" dirty="0"/>
          </a:p>
        </p:txBody>
      </p:sp>
      <p:sp>
        <p:nvSpPr>
          <p:cNvPr id="10" name="Ellipse 9">
            <a:hlinkClick r:id="rId4" action="ppaction://hlinksldjump"/>
            <a:extLst>
              <a:ext uri="{FF2B5EF4-FFF2-40B4-BE49-F238E27FC236}">
                <a16:creationId xmlns:a16="http://schemas.microsoft.com/office/drawing/2014/main" id="{99E966AE-4637-41AD-965F-B5B6CFBECA35}"/>
              </a:ext>
            </a:extLst>
          </p:cNvPr>
          <p:cNvSpPr/>
          <p:nvPr/>
        </p:nvSpPr>
        <p:spPr>
          <a:xfrm>
            <a:off x="10842804" y="5555650"/>
            <a:ext cx="1148567" cy="1171799"/>
          </a:xfrm>
          <a:prstGeom prst="ellipse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11" name="Grafik 10" descr="Aktualisieren mit einfarbiger Füllung">
            <a:hlinkClick r:id="rId4" action="ppaction://hlinksldjump"/>
            <a:extLst>
              <a:ext uri="{FF2B5EF4-FFF2-40B4-BE49-F238E27FC236}">
                <a16:creationId xmlns:a16="http://schemas.microsoft.com/office/drawing/2014/main" id="{7EA6B7BE-7108-43B6-AD6D-EFF16574E38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1028000" y="5684349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8165645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nhaltsplatzhalter 4" descr="Sparschwein Silhouette">
            <a:extLst>
              <a:ext uri="{FF2B5EF4-FFF2-40B4-BE49-F238E27FC236}">
                <a16:creationId xmlns:a16="http://schemas.microsoft.com/office/drawing/2014/main" id="{A9AA5D83-9EC5-4582-B9CE-D4963AF40B35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010775" y="-176213"/>
            <a:ext cx="2181225" cy="2181226"/>
          </a:xfrm>
          <a:prstGeom prst="rect">
            <a:avLst/>
          </a:prstGeom>
        </p:spPr>
      </p:pic>
      <p:sp>
        <p:nvSpPr>
          <p:cNvPr id="8" name="Textfeld 7">
            <a:extLst>
              <a:ext uri="{FF2B5EF4-FFF2-40B4-BE49-F238E27FC236}">
                <a16:creationId xmlns:a16="http://schemas.microsoft.com/office/drawing/2014/main" id="{3193A885-F950-473B-AA78-17AD6D419BC3}"/>
              </a:ext>
            </a:extLst>
          </p:cNvPr>
          <p:cNvSpPr txBox="1"/>
          <p:nvPr/>
        </p:nvSpPr>
        <p:spPr>
          <a:xfrm>
            <a:off x="10610018" y="652708"/>
            <a:ext cx="8612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dirty="0"/>
              <a:t>10 €</a:t>
            </a:r>
          </a:p>
        </p:txBody>
      </p:sp>
      <p:pic>
        <p:nvPicPr>
          <p:cNvPr id="10" name="Grafik 9">
            <a:hlinkClick r:id="rId4" action="ppaction://hlinksldjump"/>
            <a:extLst>
              <a:ext uri="{FF2B5EF4-FFF2-40B4-BE49-F238E27FC236}">
                <a16:creationId xmlns:a16="http://schemas.microsoft.com/office/drawing/2014/main" id="{D1F34D07-AE66-4B17-BB4D-C8DD14F3C48B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178901" y="2684172"/>
            <a:ext cx="2495550" cy="2819400"/>
          </a:xfrm>
          <a:prstGeom prst="rect">
            <a:avLst/>
          </a:prstGeom>
        </p:spPr>
      </p:pic>
      <p:pic>
        <p:nvPicPr>
          <p:cNvPr id="12" name="Grafik 11">
            <a:hlinkClick r:id="rId6" action="ppaction://hlinksldjump"/>
            <a:extLst>
              <a:ext uri="{FF2B5EF4-FFF2-40B4-BE49-F238E27FC236}">
                <a16:creationId xmlns:a16="http://schemas.microsoft.com/office/drawing/2014/main" id="{812D3BF4-ABB1-4952-A16D-E30A5CD572F8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7126916" y="2631009"/>
            <a:ext cx="2495550" cy="2819400"/>
          </a:xfrm>
          <a:prstGeom prst="rect">
            <a:avLst/>
          </a:prstGeom>
        </p:spPr>
      </p:pic>
      <p:sp>
        <p:nvSpPr>
          <p:cNvPr id="13" name="Textfeld 12">
            <a:hlinkClick r:id="rId4" action="ppaction://hlinksldjump"/>
            <a:extLst>
              <a:ext uri="{FF2B5EF4-FFF2-40B4-BE49-F238E27FC236}">
                <a16:creationId xmlns:a16="http://schemas.microsoft.com/office/drawing/2014/main" id="{E07FB584-CD92-448C-831B-C06849581B8C}"/>
              </a:ext>
            </a:extLst>
          </p:cNvPr>
          <p:cNvSpPr txBox="1"/>
          <p:nvPr/>
        </p:nvSpPr>
        <p:spPr>
          <a:xfrm>
            <a:off x="3097779" y="3311934"/>
            <a:ext cx="114831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5400" dirty="0"/>
              <a:t>Ja</a:t>
            </a:r>
          </a:p>
        </p:txBody>
      </p:sp>
      <p:sp>
        <p:nvSpPr>
          <p:cNvPr id="14" name="Textfeld 13">
            <a:hlinkClick r:id="rId6" action="ppaction://hlinksldjump"/>
            <a:extLst>
              <a:ext uri="{FF2B5EF4-FFF2-40B4-BE49-F238E27FC236}">
                <a16:creationId xmlns:a16="http://schemas.microsoft.com/office/drawing/2014/main" id="{D2922549-A523-408B-A15F-43C35CCF3802}"/>
              </a:ext>
            </a:extLst>
          </p:cNvPr>
          <p:cNvSpPr txBox="1"/>
          <p:nvPr/>
        </p:nvSpPr>
        <p:spPr>
          <a:xfrm>
            <a:off x="7674823" y="3311934"/>
            <a:ext cx="163289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5400" dirty="0"/>
              <a:t>Nein</a:t>
            </a:r>
          </a:p>
        </p:txBody>
      </p:sp>
      <p:pic>
        <p:nvPicPr>
          <p:cNvPr id="15" name="Grafik 14" descr="Universeller Zugriff mit einfarbiger Füllung">
            <a:extLst>
              <a:ext uri="{FF2B5EF4-FFF2-40B4-BE49-F238E27FC236}">
                <a16:creationId xmlns:a16="http://schemas.microsoft.com/office/drawing/2014/main" id="{EE0682E0-1303-45A2-A8C9-BA2D8372C595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 l="1" r="44608"/>
          <a:stretch/>
        </p:blipFill>
        <p:spPr>
          <a:xfrm>
            <a:off x="850927" y="3649566"/>
            <a:ext cx="1221649" cy="2225234"/>
          </a:xfrm>
          <a:prstGeom prst="rect">
            <a:avLst/>
          </a:prstGeom>
        </p:spPr>
      </p:pic>
      <p:pic>
        <p:nvPicPr>
          <p:cNvPr id="16" name="Grafik 15" descr="Geld Silhouette">
            <a:extLst>
              <a:ext uri="{FF2B5EF4-FFF2-40B4-BE49-F238E27FC236}">
                <a16:creationId xmlns:a16="http://schemas.microsoft.com/office/drawing/2014/main" id="{B286D45A-E81E-4A14-AC38-86D488A65027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1011897" y="3126309"/>
            <a:ext cx="914400" cy="9144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A9C3FBCF-B788-4E4D-96DB-964A342DFB31}"/>
              </a:ext>
            </a:extLst>
          </p:cNvPr>
          <p:cNvSpPr>
            <a:spLocks noGrp="1"/>
          </p:cNvSpPr>
          <p:nvPr>
            <p:ph type="ctrTitle" idx="4294967295"/>
          </p:nvPr>
        </p:nvSpPr>
        <p:spPr>
          <a:xfrm>
            <a:off x="1524000" y="899174"/>
            <a:ext cx="9144000" cy="2387600"/>
          </a:xfrm>
          <a:prstGeom prst="rect">
            <a:avLst/>
          </a:prstGeom>
        </p:spPr>
        <p:txBody>
          <a:bodyPr>
            <a:normAutofit fontScale="9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tabLst/>
              <a:defRPr/>
            </a:pPr>
            <a:r>
              <a:rPr kumimoji="0" lang="de-DE" sz="27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Leider verloren! </a:t>
            </a:r>
            <a:br>
              <a:rPr kumimoji="0" lang="de-DE" sz="27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br>
              <a:rPr lang="de-DE" sz="2700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</a:br>
            <a:r>
              <a:rPr lang="de-DE" sz="2700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Wenn du nochmal drehst, kannst du 40 € gewinnen. </a:t>
            </a:r>
            <a:br>
              <a:rPr lang="de-DE" sz="2700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</a:br>
            <a:r>
              <a:rPr lang="de-DE" sz="2700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Du musst aber 20 € bezahlen. </a:t>
            </a:r>
            <a:br>
              <a:rPr lang="de-DE" sz="2700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</a:br>
            <a:r>
              <a:rPr lang="de-DE" sz="2700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Dazu kannst du dir Geld von deinen Freunden leihen.</a:t>
            </a:r>
            <a:br>
              <a:rPr lang="de-DE" sz="2700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</a:br>
            <a:r>
              <a:rPr lang="de-DE" sz="2700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 </a:t>
            </a:r>
            <a:br>
              <a:rPr lang="de-DE" sz="2700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</a:br>
            <a:r>
              <a:rPr lang="de-DE" sz="2700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Machst du mit?</a:t>
            </a:r>
            <a:b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335276606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9C3FBCF-B788-4E4D-96DB-964A342DFB31}"/>
              </a:ext>
            </a:extLst>
          </p:cNvPr>
          <p:cNvSpPr>
            <a:spLocks noGrp="1"/>
          </p:cNvSpPr>
          <p:nvPr>
            <p:ph type="ctrTitle" idx="4294967295"/>
          </p:nvPr>
        </p:nvSpPr>
        <p:spPr>
          <a:xfrm>
            <a:off x="1524000" y="1071562"/>
            <a:ext cx="9144000" cy="23876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tabLst/>
              <a:defRPr/>
            </a:pPr>
            <a:r>
              <a:rPr kumimoji="0" lang="de-DE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Du hattest am Anfang 20 € und hast jetzt 10 €. </a:t>
            </a:r>
            <a:br>
              <a:rPr kumimoji="0" lang="de-DE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r>
              <a:rPr kumimoji="0" lang="de-DE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Du hast </a:t>
            </a:r>
            <a:r>
              <a:rPr kumimoji="0" lang="de-DE" sz="27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10 € Verlust </a:t>
            </a:r>
            <a:r>
              <a:rPr kumimoji="0" lang="de-DE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gemacht.</a:t>
            </a:r>
            <a:b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endParaRPr lang="de-DE" dirty="0"/>
          </a:p>
        </p:txBody>
      </p:sp>
      <p:pic>
        <p:nvPicPr>
          <p:cNvPr id="5" name="Inhaltsplatzhalter 4" descr="Sparschwein Silhouette">
            <a:extLst>
              <a:ext uri="{FF2B5EF4-FFF2-40B4-BE49-F238E27FC236}">
                <a16:creationId xmlns:a16="http://schemas.microsoft.com/office/drawing/2014/main" id="{A9AA5D83-9EC5-4582-B9CE-D4963AF40B35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039225" y="1882775"/>
            <a:ext cx="3152775" cy="3152775"/>
          </a:xfrm>
          <a:prstGeom prst="rect">
            <a:avLst/>
          </a:prstGeom>
        </p:spPr>
      </p:pic>
      <p:sp>
        <p:nvSpPr>
          <p:cNvPr id="8" name="Textfeld 7">
            <a:extLst>
              <a:ext uri="{FF2B5EF4-FFF2-40B4-BE49-F238E27FC236}">
                <a16:creationId xmlns:a16="http://schemas.microsoft.com/office/drawing/2014/main" id="{3193A885-F950-473B-AA78-17AD6D419BC3}"/>
              </a:ext>
            </a:extLst>
          </p:cNvPr>
          <p:cNvSpPr txBox="1"/>
          <p:nvPr/>
        </p:nvSpPr>
        <p:spPr>
          <a:xfrm>
            <a:off x="5634837" y="3105834"/>
            <a:ext cx="14516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600" dirty="0"/>
              <a:t>10 €</a:t>
            </a:r>
          </a:p>
        </p:txBody>
      </p:sp>
      <p:sp>
        <p:nvSpPr>
          <p:cNvPr id="9" name="Ellipse 8">
            <a:hlinkClick r:id="rId4" action="ppaction://hlinksldjump"/>
            <a:extLst>
              <a:ext uri="{FF2B5EF4-FFF2-40B4-BE49-F238E27FC236}">
                <a16:creationId xmlns:a16="http://schemas.microsoft.com/office/drawing/2014/main" id="{0CDC0A75-59DE-4CC9-B54A-E5042EAEF145}"/>
              </a:ext>
            </a:extLst>
          </p:cNvPr>
          <p:cNvSpPr/>
          <p:nvPr/>
        </p:nvSpPr>
        <p:spPr>
          <a:xfrm>
            <a:off x="10842804" y="5555650"/>
            <a:ext cx="1148567" cy="1171799"/>
          </a:xfrm>
          <a:prstGeom prst="ellipse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10" name="Grafik 9" descr="Aktualisieren mit einfarbiger Füllung">
            <a:hlinkClick r:id="rId4" action="ppaction://hlinksldjump"/>
            <a:extLst>
              <a:ext uri="{FF2B5EF4-FFF2-40B4-BE49-F238E27FC236}">
                <a16:creationId xmlns:a16="http://schemas.microsoft.com/office/drawing/2014/main" id="{50BD0D89-3036-499F-91B6-998B4DCE3B1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1028000" y="5684349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09411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nhaltsplatzhalter 4" descr="Sparschwein Silhouette">
            <a:extLst>
              <a:ext uri="{FF2B5EF4-FFF2-40B4-BE49-F238E27FC236}">
                <a16:creationId xmlns:a16="http://schemas.microsoft.com/office/drawing/2014/main" id="{A9AA5D83-9EC5-4582-B9CE-D4963AF40B35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0010775" y="-84138"/>
            <a:ext cx="2181225" cy="2179638"/>
          </a:xfrm>
          <a:prstGeom prst="rect">
            <a:avLst/>
          </a:prstGeom>
        </p:spPr>
      </p:pic>
      <p:sp>
        <p:nvSpPr>
          <p:cNvPr id="8" name="Textfeld 7">
            <a:extLst>
              <a:ext uri="{FF2B5EF4-FFF2-40B4-BE49-F238E27FC236}">
                <a16:creationId xmlns:a16="http://schemas.microsoft.com/office/drawing/2014/main" id="{3193A885-F950-473B-AA78-17AD6D419BC3}"/>
              </a:ext>
            </a:extLst>
          </p:cNvPr>
          <p:cNvSpPr txBox="1"/>
          <p:nvPr/>
        </p:nvSpPr>
        <p:spPr>
          <a:xfrm>
            <a:off x="10535450" y="766296"/>
            <a:ext cx="8612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dirty="0"/>
              <a:t>19 €</a:t>
            </a:r>
          </a:p>
        </p:txBody>
      </p:sp>
      <p:sp>
        <p:nvSpPr>
          <p:cNvPr id="6" name="Pfeil: nach rechts 5">
            <a:hlinkClick r:id="rId7" action="ppaction://hlinksldjump"/>
            <a:extLst>
              <a:ext uri="{FF2B5EF4-FFF2-40B4-BE49-F238E27FC236}">
                <a16:creationId xmlns:a16="http://schemas.microsoft.com/office/drawing/2014/main" id="{9D9F8CD0-5370-4B78-A9F0-20013EDAFEF3}"/>
              </a:ext>
            </a:extLst>
          </p:cNvPr>
          <p:cNvSpPr/>
          <p:nvPr/>
        </p:nvSpPr>
        <p:spPr>
          <a:xfrm>
            <a:off x="9516140" y="5152962"/>
            <a:ext cx="1967023" cy="1325563"/>
          </a:xfrm>
          <a:prstGeom prst="rightArrow">
            <a:avLst/>
          </a:prstGeom>
          <a:solidFill>
            <a:srgbClr val="92D050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19" name="Glücksrad gewinn">
            <a:hlinkClick r:id="" action="ppaction://media"/>
            <a:extLst>
              <a:ext uri="{FF2B5EF4-FFF2-40B4-BE49-F238E27FC236}">
                <a16:creationId xmlns:a16="http://schemas.microsoft.com/office/drawing/2014/main" id="{9C3FC8A8-29B7-438E-85B1-215781BA1D51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3">
                  <p14:trim st="1543"/>
                </p14:media>
              </p:ext>
            </p:extLst>
          </p:nvPr>
        </p:nvPicPr>
        <p:blipFill rotWithShape="1">
          <a:blip r:embed="rId8"/>
          <a:srcRect l="34841" t="21604" r="35539" b="16455"/>
          <a:stretch>
            <a:fillRect/>
          </a:stretch>
        </p:blipFill>
        <p:spPr>
          <a:xfrm>
            <a:off x="4290349" y="1305045"/>
            <a:ext cx="3611301" cy="4247910"/>
          </a:xfrm>
          <a:prstGeom prst="rect">
            <a:avLst/>
          </a:prstGeom>
        </p:spPr>
      </p:pic>
      <p:sp>
        <p:nvSpPr>
          <p:cNvPr id="20" name="Rechteck 19">
            <a:extLst>
              <a:ext uri="{FF2B5EF4-FFF2-40B4-BE49-F238E27FC236}">
                <a16:creationId xmlns:a16="http://schemas.microsoft.com/office/drawing/2014/main" id="{DB7A0F6F-970F-41BF-8B38-E1AF5C42A104}"/>
              </a:ext>
            </a:extLst>
          </p:cNvPr>
          <p:cNvSpPr/>
          <p:nvPr/>
        </p:nvSpPr>
        <p:spPr>
          <a:xfrm>
            <a:off x="5418882" y="5552955"/>
            <a:ext cx="1423686" cy="601883"/>
          </a:xfrm>
          <a:prstGeom prst="rect">
            <a:avLst/>
          </a:prstGeom>
          <a:solidFill>
            <a:srgbClr val="92D050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1" name="Textfeld 20">
            <a:extLst>
              <a:ext uri="{FF2B5EF4-FFF2-40B4-BE49-F238E27FC236}">
                <a16:creationId xmlns:a16="http://schemas.microsoft.com/office/drawing/2014/main" id="{1DDCF266-531A-47F6-BE9B-F2B4384167C3}"/>
              </a:ext>
            </a:extLst>
          </p:cNvPr>
          <p:cNvSpPr txBox="1"/>
          <p:nvPr/>
        </p:nvSpPr>
        <p:spPr>
          <a:xfrm>
            <a:off x="5592501" y="5623064"/>
            <a:ext cx="11458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/>
              <a:t>Drehen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A9C3FBCF-B788-4E4D-96DB-964A342DFB31}"/>
              </a:ext>
            </a:extLst>
          </p:cNvPr>
          <p:cNvSpPr>
            <a:spLocks noGrp="1"/>
          </p:cNvSpPr>
          <p:nvPr>
            <p:ph type="ctrTitle" idx="4294967295"/>
          </p:nvPr>
        </p:nvSpPr>
        <p:spPr>
          <a:xfrm>
            <a:off x="1523999" y="1202642"/>
            <a:ext cx="9144000" cy="23876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tabLst/>
              <a:defRPr/>
            </a:pPr>
            <a:r>
              <a:rPr lang="de-DE" sz="2800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Drehe </a:t>
            </a:r>
            <a:r>
              <a:rPr kumimoji="0" lang="de-DE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das Glücksrad!</a:t>
            </a:r>
            <a:b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endParaRPr lang="de-DE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1831661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609"/>
    </mc:Choice>
    <mc:Fallback xmlns="">
      <p:transition spd="slow" advTm="3609"/>
    </mc:Fallback>
  </mc:AlternateContent>
  <p:timing>
    <p:tnLst>
      <p:par>
        <p:cTn id="1" dur="indefinite" restart="never" nodeType="tmRoot">
          <p:childTnLst>
            <p:video>
              <p:cMediaNode vol="80000">
                <p:cTn id="2" fill="hold" display="0">
                  <p:stCondLst>
                    <p:cond delay="indefinite"/>
                  </p:stCondLst>
                </p:cTn>
                <p:tgtEl>
                  <p:spTgt spid="19"/>
                </p:tgtEl>
              </p:cMediaNode>
            </p:video>
            <p:seq concurrent="1" nextAc="seek">
              <p:cTn id="3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" fill="hold">
                      <p:stCondLst>
                        <p:cond delay="0"/>
                      </p:stCondLst>
                      <p:childTnLst>
                        <p:par>
                          <p:cTn id="5" fill="hold">
                            <p:stCondLst>
                              <p:cond delay="0"/>
                            </p:stCondLst>
                            <p:childTnLst>
                              <p:par>
                                <p:cTn id="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" dur="7527" fill="hold"/>
                                        <p:tgtEl>
                                          <p:spTgt spid="1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</p:childTnLst>
        </p:cTn>
      </p:par>
    </p:tnLst>
  </p:timing>
  <p:extLst>
    <p:ext uri="{E180D4A7-C9FB-4DFB-919C-405C955672EB}">
      <p14:showEvtLst xmlns:p14="http://schemas.microsoft.com/office/powerpoint/2010/main">
        <p14:playEvt time="836" objId="15"/>
        <p14:stopEvt time="3609" objId="15"/>
      </p14:showEvtLst>
    </p:ext>
  </p:extLs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nhaltsplatzhalter 4" descr="Sparschwein Silhouette">
            <a:extLst>
              <a:ext uri="{FF2B5EF4-FFF2-40B4-BE49-F238E27FC236}">
                <a16:creationId xmlns:a16="http://schemas.microsoft.com/office/drawing/2014/main" id="{A9AA5D83-9EC5-4582-B9CE-D4963AF40B35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010775" y="-46038"/>
            <a:ext cx="2181225" cy="2181226"/>
          </a:xfrm>
          <a:prstGeom prst="rect">
            <a:avLst/>
          </a:prstGeom>
        </p:spPr>
      </p:pic>
      <p:sp>
        <p:nvSpPr>
          <p:cNvPr id="8" name="Textfeld 7">
            <a:extLst>
              <a:ext uri="{FF2B5EF4-FFF2-40B4-BE49-F238E27FC236}">
                <a16:creationId xmlns:a16="http://schemas.microsoft.com/office/drawing/2014/main" id="{3193A885-F950-473B-AA78-17AD6D419BC3}"/>
              </a:ext>
            </a:extLst>
          </p:cNvPr>
          <p:cNvSpPr txBox="1"/>
          <p:nvPr/>
        </p:nvSpPr>
        <p:spPr>
          <a:xfrm>
            <a:off x="10671094" y="783287"/>
            <a:ext cx="8612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dirty="0"/>
              <a:t>25 €</a:t>
            </a:r>
          </a:p>
        </p:txBody>
      </p:sp>
      <p:pic>
        <p:nvPicPr>
          <p:cNvPr id="10" name="Grafik 9">
            <a:hlinkClick r:id="rId4" action="ppaction://hlinksldjump"/>
            <a:extLst>
              <a:ext uri="{FF2B5EF4-FFF2-40B4-BE49-F238E27FC236}">
                <a16:creationId xmlns:a16="http://schemas.microsoft.com/office/drawing/2014/main" id="{D1F34D07-AE66-4B17-BB4D-C8DD14F3C48B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178901" y="2684172"/>
            <a:ext cx="2495550" cy="2819400"/>
          </a:xfrm>
          <a:prstGeom prst="rect">
            <a:avLst/>
          </a:prstGeom>
        </p:spPr>
      </p:pic>
      <p:pic>
        <p:nvPicPr>
          <p:cNvPr id="12" name="Grafik 11">
            <a:hlinkClick r:id="rId6" action="ppaction://hlinksldjump"/>
            <a:extLst>
              <a:ext uri="{FF2B5EF4-FFF2-40B4-BE49-F238E27FC236}">
                <a16:creationId xmlns:a16="http://schemas.microsoft.com/office/drawing/2014/main" id="{812D3BF4-ABB1-4952-A16D-E30A5CD572F8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7126916" y="2631009"/>
            <a:ext cx="2495550" cy="2819400"/>
          </a:xfrm>
          <a:prstGeom prst="rect">
            <a:avLst/>
          </a:prstGeom>
        </p:spPr>
      </p:pic>
      <p:sp>
        <p:nvSpPr>
          <p:cNvPr id="13" name="Textfeld 12">
            <a:hlinkClick r:id="rId4" action="ppaction://hlinksldjump"/>
            <a:extLst>
              <a:ext uri="{FF2B5EF4-FFF2-40B4-BE49-F238E27FC236}">
                <a16:creationId xmlns:a16="http://schemas.microsoft.com/office/drawing/2014/main" id="{E07FB584-CD92-448C-831B-C06849581B8C}"/>
              </a:ext>
            </a:extLst>
          </p:cNvPr>
          <p:cNvSpPr txBox="1"/>
          <p:nvPr/>
        </p:nvSpPr>
        <p:spPr>
          <a:xfrm>
            <a:off x="3095017" y="3332242"/>
            <a:ext cx="114831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5400" dirty="0"/>
              <a:t>Ja</a:t>
            </a:r>
          </a:p>
        </p:txBody>
      </p:sp>
      <p:sp>
        <p:nvSpPr>
          <p:cNvPr id="14" name="Textfeld 13">
            <a:hlinkClick r:id="rId6" action="ppaction://hlinksldjump"/>
            <a:extLst>
              <a:ext uri="{FF2B5EF4-FFF2-40B4-BE49-F238E27FC236}">
                <a16:creationId xmlns:a16="http://schemas.microsoft.com/office/drawing/2014/main" id="{D2922549-A523-408B-A15F-43C35CCF3802}"/>
              </a:ext>
            </a:extLst>
          </p:cNvPr>
          <p:cNvSpPr txBox="1"/>
          <p:nvPr/>
        </p:nvSpPr>
        <p:spPr>
          <a:xfrm>
            <a:off x="7709546" y="3332242"/>
            <a:ext cx="163289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5400" dirty="0"/>
              <a:t>Nein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A9C3FBCF-B788-4E4D-96DB-964A342DFB31}"/>
              </a:ext>
            </a:extLst>
          </p:cNvPr>
          <p:cNvSpPr>
            <a:spLocks noGrp="1"/>
          </p:cNvSpPr>
          <p:nvPr>
            <p:ph type="ctrTitle" idx="4294967295"/>
          </p:nvPr>
        </p:nvSpPr>
        <p:spPr>
          <a:xfrm>
            <a:off x="1524000" y="1159942"/>
            <a:ext cx="9144000" cy="2387600"/>
          </a:xfrm>
          <a:prstGeom prst="rect">
            <a:avLst/>
          </a:prstGeom>
        </p:spPr>
        <p:txBody>
          <a:bodyPr>
            <a:normAutofit fontScale="9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tabLst/>
              <a:defRPr/>
            </a:pPr>
            <a:r>
              <a:rPr kumimoji="0" lang="de-DE" sz="27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Du hast gewonnen! </a:t>
            </a:r>
            <a:br>
              <a:rPr kumimoji="0" lang="de-DE" sz="27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br>
              <a:rPr lang="de-DE" sz="2700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</a:br>
            <a:r>
              <a:rPr lang="de-DE" sz="2700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Wenn du nochmal drehst, kannst du 10 € gewinnen. </a:t>
            </a:r>
            <a:br>
              <a:rPr lang="de-DE" sz="2700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</a:br>
            <a:r>
              <a:rPr lang="de-DE" sz="2700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Du musst aber 5 € bezahlen. </a:t>
            </a:r>
            <a:br>
              <a:rPr lang="de-DE" sz="2700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</a:br>
            <a:br>
              <a:rPr lang="de-DE" sz="2700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</a:br>
            <a:r>
              <a:rPr lang="de-DE" sz="2700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Machst du mit?</a:t>
            </a:r>
            <a:b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8540279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12"/>
    </mc:Choice>
    <mc:Fallback xmlns="">
      <p:transition spd="slow" advTm="612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9C3FBCF-B788-4E4D-96DB-964A342DFB31}"/>
              </a:ext>
            </a:extLst>
          </p:cNvPr>
          <p:cNvSpPr>
            <a:spLocks noGrp="1"/>
          </p:cNvSpPr>
          <p:nvPr>
            <p:ph type="ctrTitle" idx="4294967295"/>
          </p:nvPr>
        </p:nvSpPr>
        <p:spPr>
          <a:xfrm>
            <a:off x="1524000" y="1159942"/>
            <a:ext cx="9144000" cy="23876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tabLst/>
              <a:defRPr/>
            </a:pPr>
            <a:r>
              <a:rPr kumimoji="0" lang="de-DE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Du hattest am Anfang 20 € und hast jetzt 25 €. </a:t>
            </a:r>
            <a:br>
              <a:rPr kumimoji="0" lang="de-DE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r>
              <a:rPr kumimoji="0" lang="de-DE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Du hast </a:t>
            </a:r>
            <a:r>
              <a:rPr lang="de-DE" sz="2700" dirty="0">
                <a:solidFill>
                  <a:srgbClr val="00B050"/>
                </a:solidFill>
                <a:latin typeface="Calibri" panose="020F0502020204030204"/>
                <a:ea typeface="+mn-ea"/>
                <a:cs typeface="+mn-cs"/>
              </a:rPr>
              <a:t>5</a:t>
            </a:r>
            <a:r>
              <a:rPr kumimoji="0" lang="de-DE" sz="27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€ Gewinn </a:t>
            </a:r>
            <a:r>
              <a:rPr kumimoji="0" lang="de-DE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gemacht.</a:t>
            </a:r>
            <a:b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endParaRPr lang="de-DE" dirty="0"/>
          </a:p>
        </p:txBody>
      </p:sp>
      <p:pic>
        <p:nvPicPr>
          <p:cNvPr id="5" name="Inhaltsplatzhalter 4" descr="Sparschwein Silhouette">
            <a:extLst>
              <a:ext uri="{FF2B5EF4-FFF2-40B4-BE49-F238E27FC236}">
                <a16:creationId xmlns:a16="http://schemas.microsoft.com/office/drawing/2014/main" id="{A9AA5D83-9EC5-4582-B9CE-D4963AF40B35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039225" y="1882775"/>
            <a:ext cx="3152775" cy="3152775"/>
          </a:xfrm>
          <a:prstGeom prst="rect">
            <a:avLst/>
          </a:prstGeom>
        </p:spPr>
      </p:pic>
      <p:sp>
        <p:nvSpPr>
          <p:cNvPr id="8" name="Textfeld 7">
            <a:extLst>
              <a:ext uri="{FF2B5EF4-FFF2-40B4-BE49-F238E27FC236}">
                <a16:creationId xmlns:a16="http://schemas.microsoft.com/office/drawing/2014/main" id="{3193A885-F950-473B-AA78-17AD6D419BC3}"/>
              </a:ext>
            </a:extLst>
          </p:cNvPr>
          <p:cNvSpPr txBox="1"/>
          <p:nvPr/>
        </p:nvSpPr>
        <p:spPr>
          <a:xfrm>
            <a:off x="5613722" y="3105834"/>
            <a:ext cx="14516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600" dirty="0"/>
              <a:t>25 €</a:t>
            </a:r>
          </a:p>
        </p:txBody>
      </p:sp>
      <p:sp>
        <p:nvSpPr>
          <p:cNvPr id="10" name="Ellipse 9">
            <a:hlinkClick r:id="rId4" action="ppaction://hlinksldjump"/>
            <a:extLst>
              <a:ext uri="{FF2B5EF4-FFF2-40B4-BE49-F238E27FC236}">
                <a16:creationId xmlns:a16="http://schemas.microsoft.com/office/drawing/2014/main" id="{8F770EF9-7172-4876-8318-574FACDA9DF4}"/>
              </a:ext>
            </a:extLst>
          </p:cNvPr>
          <p:cNvSpPr/>
          <p:nvPr/>
        </p:nvSpPr>
        <p:spPr>
          <a:xfrm>
            <a:off x="10842804" y="5555650"/>
            <a:ext cx="1148567" cy="1171799"/>
          </a:xfrm>
          <a:prstGeom prst="ellipse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11" name="Grafik 10" descr="Aktualisieren mit einfarbiger Füllung">
            <a:hlinkClick r:id="rId4" action="ppaction://hlinksldjump"/>
            <a:extLst>
              <a:ext uri="{FF2B5EF4-FFF2-40B4-BE49-F238E27FC236}">
                <a16:creationId xmlns:a16="http://schemas.microsoft.com/office/drawing/2014/main" id="{A8F54960-1571-492E-BA19-056A7CD3AB8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1028000" y="5684349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72423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65"/>
    </mc:Choice>
    <mc:Fallback xmlns="">
      <p:transition spd="slow" advTm="565"/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.3|2.7|2.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8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8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8|2.9|1.5"/>
</p:tagLst>
</file>

<file path=ppt/theme/theme1.xml><?xml version="1.0" encoding="utf-8"?>
<a:theme xmlns:a="http://schemas.openxmlformats.org/drawingml/2006/main" name="1_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A2C81F7497C28D4D8429674B4F03D912" ma:contentTypeVersion="4" ma:contentTypeDescription="Ein neues Dokument erstellen." ma:contentTypeScope="" ma:versionID="fca3207628ac7d49fcedce98f6e7c466">
  <xsd:schema xmlns:xsd="http://www.w3.org/2001/XMLSchema" xmlns:xs="http://www.w3.org/2001/XMLSchema" xmlns:p="http://schemas.microsoft.com/office/2006/metadata/properties" xmlns:ns3="af28afab-c512-4ad9-8bc3-1644b5617551" targetNamespace="http://schemas.microsoft.com/office/2006/metadata/properties" ma:root="true" ma:fieldsID="f920ea2e8c1c20e890424bdaed41146e" ns3:_="">
    <xsd:import namespace="af28afab-c512-4ad9-8bc3-1644b5617551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f28afab-c512-4ad9-8bc3-1644b561755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altstyp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50E60934-DEBA-49AA-8274-1AA9F4C90003}">
  <ds:schemaRefs>
    <ds:schemaRef ds:uri="http://purl.org/dc/terms/"/>
    <ds:schemaRef ds:uri="af28afab-c512-4ad9-8bc3-1644b5617551"/>
    <ds:schemaRef ds:uri="http://schemas.microsoft.com/office/2006/documentManagement/types"/>
    <ds:schemaRef ds:uri="http://schemas.openxmlformats.org/package/2006/metadata/core-properties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9104955B-F37B-4235-9D90-0206D34C6A8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f28afab-c512-4ad9-8bc3-1644b561755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666D1BF0-C0EF-4A94-9F25-D144DB80B6BB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1382</Words>
  <Application>Microsoft Macintosh PowerPoint</Application>
  <PresentationFormat>Breitbild</PresentationFormat>
  <Paragraphs>184</Paragraphs>
  <Slides>64</Slides>
  <Notes>0</Notes>
  <HiddenSlides>0</HiddenSlides>
  <MMClips>20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64</vt:i4>
      </vt:variant>
    </vt:vector>
  </HeadingPairs>
  <TitlesOfParts>
    <vt:vector size="68" baseType="lpstr">
      <vt:lpstr>Arial</vt:lpstr>
      <vt:lpstr>Calibri</vt:lpstr>
      <vt:lpstr>Calibri Light</vt:lpstr>
      <vt:lpstr>1_Office</vt:lpstr>
      <vt:lpstr>PowerPoint-Präsentation</vt:lpstr>
      <vt:lpstr>Einmal Glücksrad drehen kostet 2 €.  Landest du auf rot, gewinnst du 4 €.  Machst du mit? </vt:lpstr>
      <vt:lpstr>Du hattest am Anfang 20 € und hast jetzt 20 €.  Du hast kein Geld gewonnen oder verloren. </vt:lpstr>
      <vt:lpstr>Drehe das Glücksrad! </vt:lpstr>
      <vt:lpstr>Du hast gewonnen!   Wenn du nochmal drehst, kannst du 6 € gewinnen.  Du musst aber 3 € bezahlen.   Machst du mit? </vt:lpstr>
      <vt:lpstr>Du hattest am Anfang 20 € und hast jetzt 22 €.  Du hast 2 € Gewinn gemacht. </vt:lpstr>
      <vt:lpstr>Drehe das Glücksrad! </vt:lpstr>
      <vt:lpstr>Du hast gewonnen!   Wenn du nochmal drehst, kannst du 10 € gewinnen.  Du musst aber 5 € bezahlen.   Machst du mit? </vt:lpstr>
      <vt:lpstr>Du hattest am Anfang 20 € und hast jetzt 25 €.  Du hast 5 € Gewinn gemacht. </vt:lpstr>
      <vt:lpstr>Klicke auf ein Glücksrad. </vt:lpstr>
      <vt:lpstr>Drehe das Glücksrad! </vt:lpstr>
      <vt:lpstr>Drehe das Glücksrad! </vt:lpstr>
      <vt:lpstr>Du hast gewonnen!   Wenn du nochmal drehst, kannst du 40 € gewinnen.  Du musst aber 20 € bezahlen.   Machst du mit? </vt:lpstr>
      <vt:lpstr>Du hattest am Anfang 20 € und hast jetzt 30 €.  Du hast 10 € Gewinn gemacht. </vt:lpstr>
      <vt:lpstr>Leider verloren!   Wenn du nochmal drehst, kannst du 40 € gewinnen.  Du musst aber 20 € bezahlen.   Machst du mit? </vt:lpstr>
      <vt:lpstr>Du hattest am Anfang 20 € und hast jetzt 20 €.  Du hast keinen Gewinn und keinen Verlust gemacht. </vt:lpstr>
      <vt:lpstr>Klicke auf ein Glücksrad. </vt:lpstr>
      <vt:lpstr>Drehe das Glücksrad! </vt:lpstr>
      <vt:lpstr>Drehe das Glücksrad! </vt:lpstr>
      <vt:lpstr>Leider verloren!   Wenn du nochmal drehst, kannst du 40 € gewinnen.  Du musst aber 20 € bezahlen.   Dazu kannst du Geld von deinen Freunden leihen.   Machst du mit? </vt:lpstr>
      <vt:lpstr>  Du hattest am Anfang 20 € und hast jetzt 0 €.  Du hast 20 € Verlust gemacht. </vt:lpstr>
      <vt:lpstr>Klicke auf ein Glücksrad. </vt:lpstr>
      <vt:lpstr>Drehe das Glücksrad! </vt:lpstr>
      <vt:lpstr>Drehe das Glücksrad! </vt:lpstr>
      <vt:lpstr>Du hast gewonnen!  Du hast nun 20 €.  20 € musst du noch an deine Freunde zurückzahlen.  </vt:lpstr>
      <vt:lpstr>Leider verloren!  Du hattest am Anfang 20 €.  Jetzt schuldest du deinen Freunden 20 €, die du nicht zurückzahlen kannst. </vt:lpstr>
      <vt:lpstr>Du hast gewonnen!  Wenn du nochmal drehst, kannst du 80 € gewinnen.  Du musst aber 40 € bezahlen.    Machst du mit? </vt:lpstr>
      <vt:lpstr>  Du hattest am Anfang 20 € und hast jetzt 40 €.  Du hast 20 € Gewinn gemacht. </vt:lpstr>
      <vt:lpstr>Klicke auf ein Glücksrad. </vt:lpstr>
      <vt:lpstr>Drehe das Glücksrad! </vt:lpstr>
      <vt:lpstr>Drehe das Glücksrad! </vt:lpstr>
      <vt:lpstr>Du hast gewonnen!  Du hattest am Anfang 20 € und hast nun 80 €.  Du hast also 60 € Gewinn gemacht. </vt:lpstr>
      <vt:lpstr>Leider verloren!  Du hattest am Anfang 20 € und hast nun 0€.  Du hast also 20 € Verlust gemacht. </vt:lpstr>
      <vt:lpstr>Klicke auf ein Glücksrad. </vt:lpstr>
      <vt:lpstr>Drehe das Glücksrad! </vt:lpstr>
      <vt:lpstr>Drehe das Glücksrad! </vt:lpstr>
      <vt:lpstr>Du hast gewonnen!  Wenn du nochmal drehst, kannst du 100 € gewinnen.  Du musst aber 50 € bezahlen.  Machst du mit? </vt:lpstr>
      <vt:lpstr>  Du hattest am Anfang 20 € und hast jetzt 50 €.  Du hast 30 € Gewinn gemacht. </vt:lpstr>
      <vt:lpstr>Klicke auf ein Glücksrad. </vt:lpstr>
      <vt:lpstr>Drehe das Glücksrad! </vt:lpstr>
      <vt:lpstr>Drehe das Glücksrad! </vt:lpstr>
      <vt:lpstr>Du hast gewonnen!  Du hattest am Anfang 20 € und hast nun 100 €.  Du hast also 80 € Gewinn gemacht. </vt:lpstr>
      <vt:lpstr>Leider verloren!  Du hattest am Anfang 20 € und hast nun 0 €.  Du hast also 20 € Verlust gemacht. </vt:lpstr>
      <vt:lpstr>Leider verloren!   Wenn du nochmal drehst, kannst du 40 € gewinnen.  Du musst aber 20 € bezahlen.  Dazu kannst du dir Geld von deinen Freunden leihen.   Machst du mit? </vt:lpstr>
      <vt:lpstr>Du hattest am Anfang 20 € und hast jetzt 10 €.  Du hast 10 € Verlust gemacht. </vt:lpstr>
      <vt:lpstr>Klicke auf ein Glücksrad. </vt:lpstr>
      <vt:lpstr>Drehe das Glücksrad! </vt:lpstr>
      <vt:lpstr>Drehe das Glücksrad! </vt:lpstr>
      <vt:lpstr>Du hast gewonnen!  Du hattest am Anfang 20 € und hast nun 40 €.  10 € musst du wieder deinen Freunden zurückgeben. </vt:lpstr>
      <vt:lpstr>Leider verloren!  Du hattest am Anfang 20 €.  Jetzt schuldest du deinen Freunden 10 €, die du nicht zurückzahlen kannst. </vt:lpstr>
      <vt:lpstr>Leider verloren!   Wenn du nochmal drehst, kannst du 20 € gewinnen.  Du musst aber 10 € bezahlen.  Dazu kannst du dir Geld von deinen Freunden leihen.   Machst du mit? </vt:lpstr>
      <vt:lpstr>Du hattest am Anfang 20 € und hast jetzt 0 €.  Du hast 20 € Verlust gemacht. </vt:lpstr>
      <vt:lpstr>Klicke auf ein Glücksrad. </vt:lpstr>
      <vt:lpstr>Drehe das Glücksrad! </vt:lpstr>
      <vt:lpstr>Drehe das Glücksrad! </vt:lpstr>
      <vt:lpstr>Du hast gewonnen!   Wenn du nochmal drehst, kannst du 40 € gewinnen.  Du musst aber 20 € bezahlen.  Dazu kannst du dir Geld von deinen Freunden leihen.   Machst du mit? </vt:lpstr>
      <vt:lpstr>Du hattest am Anfang 20 € und hast jetzt 10 €.  Du hast 10 € Verlust gemacht. </vt:lpstr>
      <vt:lpstr>Klicke auf ein Glücksrad. </vt:lpstr>
      <vt:lpstr>Drehe das Glücksrad! </vt:lpstr>
      <vt:lpstr>Drehe das Glücksrad! </vt:lpstr>
      <vt:lpstr>Du hast gewonnen!  Du hattest am Anfang 20 € und hast nun 40 €.  10 € musst du wieder deinen Freunden zurückgeben. </vt:lpstr>
      <vt:lpstr>Leider verloren!  Du hattest am Anfang 20 €.  Jetzt schuldest du deinen Freunden 10 €, die du nicht zurückzahlen kannst. </vt:lpstr>
      <vt:lpstr>Leider verloren!   Wenn du nochmal drehst, kannst du 40 € gewinnen.  Du musst aber 20 € bezahlen.  Dazu kannst du dir Geld von deinen Freunden leihen.   Machst du mit? </vt:lpstr>
      <vt:lpstr>Du hattest am Anfang 20 € und hast jetzt 10 €.  Du hast 10 € Verlust gemacht.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Martina Haas-Wiedenhoefer</dc:creator>
  <cp:lastModifiedBy>Ladel, Silke</cp:lastModifiedBy>
  <cp:revision>41</cp:revision>
  <cp:lastPrinted>2021-10-07T11:35:43Z</cp:lastPrinted>
  <dcterms:created xsi:type="dcterms:W3CDTF">2021-10-02T06:20:58Z</dcterms:created>
  <dcterms:modified xsi:type="dcterms:W3CDTF">2021-10-07T11:38:41Z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0x010100A2C81F7497C28D4D8429674B4F03D912</vt:lpwstr>
  </property>
</Properties>
</file>