
<file path=[Content_Types].xml><?xml version="1.0" encoding="utf-8"?>
<Types xmlns="http://schemas.openxmlformats.org/package/2006/content-types">
  <Default Extension="glb" ContentType="model/gltf.binary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4DC953-C23E-4ADB-B5FB-A29EAB54C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B27120-909C-4D2C-89D9-0F5235B523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2CE6B1-2DA2-4419-9E6F-85C2C4FBC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05A-B5A5-41DB-A601-F28018A17C67}" type="datetimeFigureOut">
              <a:rPr lang="de-DE" smtClean="0"/>
              <a:t>20.01.22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2FB76F-E36F-42D7-9A55-2729B354C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4439AA-520F-4A99-BD11-02403BBEE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F494-1234-4B9B-8ED6-2B2E493AB0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9229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2ED735-ACAD-455E-818F-163A1344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57B66D2-0635-449F-AB1F-583CB07C7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0EF595-C4D1-46D3-95EF-F9F517C0F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05A-B5A5-41DB-A601-F28018A17C67}" type="datetimeFigureOut">
              <a:rPr lang="de-DE" smtClean="0"/>
              <a:t>20.01.22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D2C942-A158-4379-8E34-002E5ECB4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383457-F47F-44F4-9789-7BB13DB7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F494-1234-4B9B-8ED6-2B2E493AB0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431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E1AAD3D-D8F1-4844-BC2D-C9AFE65217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66766DB-FFCF-428C-AABE-259FABA73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897A04-5325-47FF-9E0A-697B12753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05A-B5A5-41DB-A601-F28018A17C67}" type="datetimeFigureOut">
              <a:rPr lang="de-DE" smtClean="0"/>
              <a:t>20.01.22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2712F9-3E2D-4F56-AD7E-992848055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442D0F-152F-4B60-8518-02972C0EB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F494-1234-4B9B-8ED6-2B2E493AB0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22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C25623-65D9-440F-80EC-F00D4662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699B2A-847A-44BA-8F3A-AAF24DAF4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1486C0-B12F-4D03-A435-A726A534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05A-B5A5-41DB-A601-F28018A17C67}" type="datetimeFigureOut">
              <a:rPr lang="de-DE" smtClean="0"/>
              <a:t>20.01.22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1A3042-AAD8-4AE2-A2F0-FDB47C9A4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1E14CA-F3D8-4583-9461-AB4CFEFA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F494-1234-4B9B-8ED6-2B2E493AB0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6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EAAB5-A172-4843-BC29-59E57DB47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76EBFB-1514-4A0F-874C-C7516273F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497880-9FB9-4B94-A2F5-1F3951860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05A-B5A5-41DB-A601-F28018A17C67}" type="datetimeFigureOut">
              <a:rPr lang="de-DE" smtClean="0"/>
              <a:t>20.01.22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7554FB-AAFB-4B3F-A1A6-77BB6C98E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0ABE3D-A8A0-4BAE-8F0D-5A657E3F5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F494-1234-4B9B-8ED6-2B2E493AB0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3742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EBCC55-BE16-4C52-A203-81553F841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AFBC4D-155A-4295-92B1-4F17F6F16B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A329F3-C86F-4474-B649-8576353E2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CEC8CA2-162C-44D1-B31A-11555E0A2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05A-B5A5-41DB-A601-F28018A17C67}" type="datetimeFigureOut">
              <a:rPr lang="de-DE" smtClean="0"/>
              <a:t>20.01.22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9547FDF-F7F8-4AF6-92D2-942E82F3E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4904E7-91BD-4CDE-87D1-59A7639EA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F494-1234-4B9B-8ED6-2B2E493AB0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402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E90D97-70A5-48E1-B910-4053D96F9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0EC895-9ECB-41A3-83DD-0768B5EF5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AA65A1-F698-4BF2-9ADC-1D6440E02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9778AF-FC6A-4A9C-A555-6E486BB1BF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8C1D879-4E27-425B-AE93-20A4E87537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F9530C-E7E0-4B3A-B055-62892E3AC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05A-B5A5-41DB-A601-F28018A17C67}" type="datetimeFigureOut">
              <a:rPr lang="de-DE" smtClean="0"/>
              <a:t>20.01.22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2EA752C-BABB-467B-AB91-AF32FFC86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D58C9C7-643F-4567-8CA3-C7CA96B4E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F494-1234-4B9B-8ED6-2B2E493AB0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5342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E1D9A4-ACDC-4ED7-9ECB-E22E6FC85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03A9CE8-0C48-41D0-8987-EAB508B6C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05A-B5A5-41DB-A601-F28018A17C67}" type="datetimeFigureOut">
              <a:rPr lang="de-DE" smtClean="0"/>
              <a:t>20.01.22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AFA4418-5771-437E-8698-F3E94DCE2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8FB1C11-1076-47DC-BEBF-5D3AE5199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F494-1234-4B9B-8ED6-2B2E493AB0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76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0EF817-1F49-4965-8829-CB32BCF99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05A-B5A5-41DB-A601-F28018A17C67}" type="datetimeFigureOut">
              <a:rPr lang="de-DE" smtClean="0"/>
              <a:t>20.01.22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134A012-AE34-4017-B5F6-66374ABA8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5C0DEA7-BD89-4169-BDD3-A584BCCD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F494-1234-4B9B-8ED6-2B2E493AB0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686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67D572-CEF0-4AF1-9AB8-121F24BCF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611CAB-8EA0-42E0-A481-EDDC3D895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3DC49B9-64A5-4538-8F2A-F8C362183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41B91C3-DBBE-463E-A2CB-155D143BF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05A-B5A5-41DB-A601-F28018A17C67}" type="datetimeFigureOut">
              <a:rPr lang="de-DE" smtClean="0"/>
              <a:t>20.01.22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892CC61-BD8D-4CBE-B243-A80A57DF5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D2BA424-E588-4222-B2BC-337CAF11F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F494-1234-4B9B-8ED6-2B2E493AB0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44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E477E8-E7C4-4573-99D1-6A4A34519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68A6328-2555-43DC-B8D6-C8D71591DF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7DF0B3A-214D-4955-9F56-2E3C133BA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48E230-997A-400A-919F-7586F4B48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05A-B5A5-41DB-A601-F28018A17C67}" type="datetimeFigureOut">
              <a:rPr lang="de-DE" smtClean="0"/>
              <a:t>20.01.22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09811A-3DB6-4F6A-9AB4-693A94E1B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97310C-110D-4DA6-B56A-70C2AC91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1F494-1234-4B9B-8ED6-2B2E493AB0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963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C058BF7-3E64-4B15-A91B-67C29A82B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272201-1E34-48B5-B5DF-3795C1413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5736FD-0971-498F-82F6-CBC85FEB27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7C05A-B5A5-41DB-A601-F28018A17C67}" type="datetimeFigureOut">
              <a:rPr lang="de-DE" smtClean="0"/>
              <a:t>20.01.22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DDAB15-13A9-4B98-8653-BD9DE49AA7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055183-736F-487D-B427-918639A4B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1F494-1234-4B9B-8ED6-2B2E493AB0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078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7/06/relationships/model3d" Target="../media/model3d1.glb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7/06/relationships/model3d" Target="../media/model3d1.glb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7/06/relationships/model3d" Target="../media/model3d1.glb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1645D-0DF7-49B2-9322-D35FAFB2B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/>
              <a:t>Rolle den Würfel! </a:t>
            </a:r>
            <a:br>
              <a:rPr lang="de-DE" dirty="0"/>
            </a:br>
            <a:r>
              <a:rPr lang="de-DE" sz="2400" dirty="0"/>
              <a:t>Du gewinnst, wenn du eine gerade Zahl würfelst.</a:t>
            </a:r>
            <a:endParaRPr lang="de-DE" dirty="0"/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4" name="Inhaltsplatzhalter 3" descr="Sechsseitiger Würfel 19 mm">
                <a:extLst>
                  <a:ext uri="{FF2B5EF4-FFF2-40B4-BE49-F238E27FC236}">
                    <a16:creationId xmlns:a16="http://schemas.microsoft.com/office/drawing/2014/main" id="{6ADB29A5-C74D-4F14-9611-0EAEA47F1AE4}"/>
                  </a:ext>
                </a:extLst>
              </p:cNvPr>
              <p:cNvGraphicFramePr>
                <a:graphicFrameLocks noGrp="1" noChangeAspect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46004621"/>
                  </p:ext>
                </p:extLst>
              </p:nvPr>
            </p:nvGraphicFramePr>
            <p:xfrm>
              <a:off x="4626398" y="1959398"/>
              <a:ext cx="2939204" cy="2939204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2939204" cy="2939204"/>
                    </a:xfrm>
                    <a:prstGeom prst="rect">
                      <a:avLst/>
                    </a:prstGeom>
                  </am3d:spPr>
                  <am3d:camera>
                    <am3d:pos x="0" y="0" z="81469202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5267594" d="1000000"/>
                    <am3d:preTrans dx="-34" dy="-17999946" dz="55"/>
                    <am3d:scale>
                      <am3d:sx n="1000000" d="1000000"/>
                      <am3d:sy n="1000000" d="1000000"/>
                      <am3d:sz n="1000000" d="1000000"/>
                    </am3d:scale>
                    <am3d:rot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4292839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4" name="Inhaltsplatzhalter 3" descr="Sechsseitiger Würfel 19 mm">
                <a:extLst>
                  <a:ext uri="{FF2B5EF4-FFF2-40B4-BE49-F238E27FC236}">
                    <a16:creationId xmlns:a16="http://schemas.microsoft.com/office/drawing/2014/main" id="{6ADB29A5-C74D-4F14-9611-0EAEA47F1AE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26398" y="1959398"/>
                <a:ext cx="2939204" cy="2939204"/>
              </a:xfrm>
              <a:prstGeom prst="rect">
                <a:avLst/>
              </a:prstGeom>
            </p:spPr>
          </p:pic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3098E499-5690-4313-B73D-E0AA3225FC13}"/>
              </a:ext>
            </a:extLst>
          </p:cNvPr>
          <p:cNvSpPr/>
          <p:nvPr/>
        </p:nvSpPr>
        <p:spPr>
          <a:xfrm>
            <a:off x="5418881" y="5623064"/>
            <a:ext cx="1423686" cy="601883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FA8A767-FF07-4C92-B8D2-F6C04AF472DF}"/>
              </a:ext>
            </a:extLst>
          </p:cNvPr>
          <p:cNvSpPr txBox="1"/>
          <p:nvPr/>
        </p:nvSpPr>
        <p:spPr>
          <a:xfrm>
            <a:off x="5418881" y="5693172"/>
            <a:ext cx="1423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Würfeln</a:t>
            </a:r>
          </a:p>
        </p:txBody>
      </p:sp>
      <p:sp>
        <p:nvSpPr>
          <p:cNvPr id="7" name="Ellipse 6">
            <a:hlinkClick r:id="rId4" action="ppaction://hlinksldjump"/>
            <a:extLst>
              <a:ext uri="{FF2B5EF4-FFF2-40B4-BE49-F238E27FC236}">
                <a16:creationId xmlns:a16="http://schemas.microsoft.com/office/drawing/2014/main" id="{DFAF1A07-6FB1-44BA-B034-97F0ECDA3B7B}"/>
              </a:ext>
            </a:extLst>
          </p:cNvPr>
          <p:cNvSpPr/>
          <p:nvPr/>
        </p:nvSpPr>
        <p:spPr>
          <a:xfrm>
            <a:off x="10525559" y="5413107"/>
            <a:ext cx="1063256" cy="1079768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 descr="Aktualisieren mit einfarbiger Füllung">
            <a:hlinkClick r:id="rId4" action="ppaction://hlinksldjump"/>
            <a:extLst>
              <a:ext uri="{FF2B5EF4-FFF2-40B4-BE49-F238E27FC236}">
                <a16:creationId xmlns:a16="http://schemas.microsoft.com/office/drawing/2014/main" id="{01FAB1BD-031E-4F59-8694-776AE7A8D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74415" y="5495905"/>
            <a:ext cx="914400" cy="9144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F41E8783-19BD-466B-BB15-B496EA315463}"/>
              </a:ext>
            </a:extLst>
          </p:cNvPr>
          <p:cNvSpPr txBox="1"/>
          <p:nvPr/>
        </p:nvSpPr>
        <p:spPr>
          <a:xfrm>
            <a:off x="9989501" y="4407207"/>
            <a:ext cx="2135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Klicke hier, </a:t>
            </a:r>
          </a:p>
          <a:p>
            <a:pPr algn="ctr"/>
            <a:r>
              <a:rPr lang="de-DE" dirty="0"/>
              <a:t>um nochmal zu würfeln:</a:t>
            </a:r>
          </a:p>
        </p:txBody>
      </p:sp>
    </p:spTree>
    <p:extLst>
      <p:ext uri="{BB962C8B-B14F-4D97-AF65-F5344CB8AC3E}">
        <p14:creationId xmlns:p14="http://schemas.microsoft.com/office/powerpoint/2010/main" val="359671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sum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3d.object.rotation.y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120">
                                          <p:val>
                                            <p:fltVal val="-0.0017"/>
                                          </p:val>
                                        </p:tav>
                                        <p:tav tm="2250">
                                          <p:val>
                                            <p:fltVal val="-0.014"/>
                                          </p:val>
                                        </p:tav>
                                        <p:tav tm="3370">
                                          <p:val>
                                            <p:fltVal val="-0.0472"/>
                                          </p:val>
                                        </p:tav>
                                        <p:tav tm="4490">
                                          <p:val>
                                            <p:fltVal val="-0.1127"/>
                                          </p:val>
                                        </p:tav>
                                        <p:tav tm="5620">
                                          <p:val>
                                            <p:fltVal val="-0.2211"/>
                                          </p:val>
                                        </p:tav>
                                        <p:tav tm="6740">
                                          <p:val>
                                            <p:fltVal val="-0.3815"/>
                                          </p:val>
                                        </p:tav>
                                        <p:tav tm="7870">
                                          <p:val>
                                            <p:fltVal val="-0.605"/>
                                          </p:val>
                                        </p:tav>
                                        <p:tav tm="8990">
                                          <p:val>
                                            <p:fltVal val="-0.9054"/>
                                          </p:val>
                                        </p:tav>
                                        <p:tav tm="10110">
                                          <p:val>
                                            <p:fltVal val="-1.2876"/>
                                          </p:val>
                                        </p:tav>
                                        <p:tav tm="11240">
                                          <p:val>
                                            <p:fltVal val="-1.7647"/>
                                          </p:val>
                                        </p:tav>
                                        <p:tav tm="12360">
                                          <p:val>
                                            <p:fltVal val="-2.3529"/>
                                          </p:val>
                                        </p:tav>
                                        <p:tav tm="13480">
                                          <p:val>
                                            <p:fltVal val="-2.9813"/>
                                          </p:val>
                                        </p:tav>
                                        <p:tav tm="14610">
                                          <p:val>
                                            <p:fltVal val="-3.5055"/>
                                          </p:val>
                                        </p:tav>
                                        <p:tav tm="15730">
                                          <p:val>
                                            <p:fltVal val="-3.9334"/>
                                          </p:val>
                                        </p:tav>
                                        <p:tav tm="16850">
                                          <p:val>
                                            <p:fltVal val="-4.2681"/>
                                          </p:val>
                                        </p:tav>
                                        <p:tav tm="17980">
                                          <p:val>
                                            <p:fltVal val="-4.5242"/>
                                          </p:val>
                                        </p:tav>
                                        <p:tav tm="19100">
                                          <p:val>
                                            <p:fltVal val="-4.7137"/>
                                          </p:val>
                                        </p:tav>
                                        <p:tav tm="20220">
                                          <p:val>
                                            <p:fltVal val="-4.8438"/>
                                          </p:val>
                                        </p:tav>
                                        <p:tav tm="21350">
                                          <p:val>
                                            <p:fltVal val="-4.9269"/>
                                          </p:val>
                                        </p:tav>
                                        <p:tav tm="22470">
                                          <p:val>
                                            <p:fltVal val="-4.9736"/>
                                          </p:val>
                                        </p:tav>
                                        <p:tav tm="23600">
                                          <p:val>
                                            <p:fltVal val="-4.9944"/>
                                          </p:val>
                                        </p:tav>
                                        <p:tav tm="24720">
                                          <p:val>
                                            <p:fltVal val="-4.9998"/>
                                          </p:val>
                                        </p:tav>
                                        <p:tav tm="25840">
                                          <p:val>
                                            <p:fltVal val="-4.5262"/>
                                          </p:val>
                                        </p:tav>
                                        <p:tav tm="26970">
                                          <p:val>
                                            <p:fltVal val="-2.4454"/>
                                          </p:val>
                                        </p:tav>
                                        <p:tav tm="28090">
                                          <p:val>
                                            <p:fltVal val="0.6987"/>
                                          </p:val>
                                        </p:tav>
                                        <p:tav tm="29210">
                                          <p:val>
                                            <p:fltVal val="4.7001"/>
                                          </p:val>
                                        </p:tav>
                                        <p:tav tm="30340">
                                          <p:val>
                                            <p:fltVal val="9.4493"/>
                                          </p:val>
                                        </p:tav>
                                        <p:tav tm="31460">
                                          <p:val>
                                            <p:fltVal val="14.8744"/>
                                          </p:val>
                                        </p:tav>
                                        <p:tav tm="32580">
                                          <p:val>
                                            <p:fltVal val="20.923"/>
                                          </p:val>
                                        </p:tav>
                                        <p:tav tm="33710">
                                          <p:val>
                                            <p:fltVal val="27.4931"/>
                                          </p:val>
                                        </p:tav>
                                        <p:tav tm="34830">
                                          <p:val>
                                            <p:fltVal val="34.6709"/>
                                          </p:val>
                                        </p:tav>
                                        <p:tav tm="35960">
                                          <p:val>
                                            <p:fltVal val="42.3729"/>
                                          </p:val>
                                        </p:tav>
                                        <p:tav tm="37080">
                                          <p:val>
                                            <p:fltVal val="50.5763"/>
                                          </p:val>
                                        </p:tav>
                                        <p:tav tm="38200">
                                          <p:val>
                                            <p:fltVal val="59.2613"/>
                                          </p:val>
                                        </p:tav>
                                        <p:tav tm="39330">
                                          <p:val>
                                            <p:fltVal val="68.4108"/>
                                          </p:val>
                                        </p:tav>
                                        <p:tav tm="40450">
                                          <p:val>
                                            <p:fltVal val="78.0095"/>
                                          </p:val>
                                        </p:tav>
                                        <p:tav tm="41570">
                                          <p:val>
                                            <p:fltVal val="87.9524"/>
                                          </p:val>
                                        </p:tav>
                                        <p:tav tm="42700">
                                          <p:val>
                                            <p:fltVal val="98.4063"/>
                                          </p:val>
                                        </p:tav>
                                        <p:tav tm="43820">
                                          <p:val>
                                            <p:fltVal val="109.2726"/>
                                          </p:val>
                                        </p:tav>
                                        <p:tav tm="44940">
                                          <p:val>
                                            <p:fltVal val="120.5411"/>
                                          </p:val>
                                        </p:tav>
                                        <p:tav tm="46070">
                                          <p:val>
                                            <p:fltVal val="132.2023"/>
                                          </p:val>
                                        </p:tav>
                                        <p:tav tm="47190">
                                          <p:val>
                                            <p:fltVal val="144.2478"/>
                                          </p:val>
                                        </p:tav>
                                        <p:tav tm="48310">
                                          <p:val>
                                            <p:fltVal val="156.6693"/>
                                          </p:val>
                                        </p:tav>
                                        <p:tav tm="49440">
                                          <p:val>
                                            <p:fltVal val="169.3438"/>
                                          </p:val>
                                        </p:tav>
                                        <p:tav tm="50560">
                                          <p:val>
                                            <p:fltVal val="182.3622"/>
                                          </p:val>
                                        </p:tav>
                                        <p:tav tm="51690">
                                          <p:val>
                                            <p:fltVal val="195.2648"/>
                                          </p:val>
                                        </p:tav>
                                        <p:tav tm="52810">
                                          <p:val>
                                            <p:fltVal val="207.9209"/>
                                          </p:val>
                                        </p:tav>
                                        <p:tav tm="53930">
                                          <p:val>
                                            <p:fltVal val="220.0976"/>
                                          </p:val>
                                        </p:tav>
                                        <p:tav tm="55060">
                                          <p:val>
                                            <p:fltVal val="231.90221"/>
                                          </p:val>
                                        </p:tav>
                                        <p:tav tm="56180">
                                          <p:val>
                                            <p:fltVal val="243.4277"/>
                                          </p:val>
                                        </p:tav>
                                        <p:tav tm="57300">
                                          <p:val>
                                            <p:fltVal val="254.45959"/>
                                          </p:val>
                                        </p:tav>
                                        <p:tav tm="58430">
                                          <p:val>
                                            <p:fltVal val="265.09329"/>
                                          </p:val>
                                        </p:tav>
                                        <p:tav tm="59550">
                                          <p:val>
                                            <p:fltVal val="275.4086"/>
                                          </p:val>
                                        </p:tav>
                                        <p:tav tm="60670">
                                          <p:val>
                                            <p:fltVal val="285.21021"/>
                                          </p:val>
                                        </p:tav>
                                        <p:tav tm="61800">
                                          <p:val>
                                            <p:fltVal val="294.5798"/>
                                          </p:val>
                                        </p:tav>
                                        <p:tav tm="62920">
                                          <p:val>
                                            <p:fltVal val="303.5816"/>
                                          </p:val>
                                        </p:tav>
                                        <p:tav tm="64040">
                                          <p:val>
                                            <p:fltVal val="312.0397"/>
                                          </p:val>
                                        </p:tav>
                                        <p:tav tm="65170">
                                          <p:val>
                                            <p:fltVal val="320.0191"/>
                                          </p:val>
                                        </p:tav>
                                        <p:tav tm="66290">
                                          <p:val>
                                            <p:fltVal val="327.56451"/>
                                          </p:val>
                                        </p:tav>
                                        <p:tav tm="67420">
                                          <p:val>
                                            <p:fltVal val="334.51791"/>
                                          </p:val>
                                        </p:tav>
                                        <p:tav tm="68540">
                                          <p:val>
                                            <p:fltVal val="340.9765"/>
                                          </p:val>
                                        </p:tav>
                                        <p:tav tm="69660">
                                          <p:val>
                                            <p:fltVal val="346.7908"/>
                                          </p:val>
                                        </p:tav>
                                        <p:tav tm="70790">
                                          <p:val>
                                            <p:fltVal val="351.9791"/>
                                          </p:val>
                                        </p:tav>
                                        <p:tav tm="71910">
                                          <p:val>
                                            <p:fltVal val="356.52319"/>
                                          </p:val>
                                        </p:tav>
                                        <p:tav tm="73030">
                                          <p:val>
                                            <p:fltVal val="360.2634"/>
                                          </p:val>
                                        </p:tav>
                                        <p:tav tm="74160">
                                          <p:val>
                                            <p:fltVal val="363.12009"/>
                                          </p:val>
                                        </p:tav>
                                        <p:tav tm="75280">
                                          <p:val>
                                            <p:fltVal val="364.84369"/>
                                          </p:val>
                                        </p:tav>
                                        <p:tav tm="76400">
                                          <p:val>
                                            <p:fltVal val="364.9968"/>
                                          </p:val>
                                        </p:tav>
                                        <p:tav tm="77530">
                                          <p:val>
                                            <p:fltVal val="364.95801"/>
                                          </p:val>
                                        </p:tav>
                                        <p:tav tm="78650">
                                          <p:val>
                                            <p:fltVal val="364.8335"/>
                                          </p:val>
                                        </p:tav>
                                        <p:tav tm="79780">
                                          <p:val>
                                            <p:fltVal val="364.57639"/>
                                          </p:val>
                                        </p:tav>
                                        <p:tav tm="80900">
                                          <p:val>
                                            <p:fltVal val="364.1376"/>
                                          </p:val>
                                        </p:tav>
                                        <p:tav tm="82020">
                                          <p:val>
                                            <p:fltVal val="363.461"/>
                                          </p:val>
                                        </p:tav>
                                        <p:tav tm="83150">
                                          <p:val>
                                            <p:fltVal val="362.50989"/>
                                          </p:val>
                                        </p:tav>
                                        <p:tav tm="84270">
                                          <p:val>
                                            <p:fltVal val="361.55341"/>
                                          </p:val>
                                        </p:tav>
                                        <p:tav tm="85390">
                                          <p:val>
                                            <p:fltVal val="360.87219"/>
                                          </p:val>
                                        </p:tav>
                                        <p:tav tm="86520">
                                          <p:val>
                                            <p:fltVal val="360.4296"/>
                                          </p:val>
                                        </p:tav>
                                        <p:tav tm="87640">
                                          <p:val>
                                            <p:fltVal val="360.16971"/>
                                          </p:val>
                                        </p:tav>
                                        <p:tav tm="88760">
                                          <p:val>
                                            <p:fltVal val="360.04321"/>
                                          </p:val>
                                        </p:tav>
                                        <p:tav tm="89890">
                                          <p:val>
                                            <p:fltVal val="360.0033"/>
                                          </p:val>
                                        </p:tav>
                                        <p:tav tm="91010">
                                          <p:val>
                                            <p:fltVal val="360"/>
                                          </p:val>
                                        </p:tav>
                                        <p:tav tm="92130">
                                          <p:val>
                                            <p:fltVal val="360"/>
                                          </p:val>
                                        </p:tav>
                                        <p:tav tm="93260">
                                          <p:val>
                                            <p:fltVal val="360"/>
                                          </p:val>
                                        </p:tav>
                                        <p:tav tm="94380">
                                          <p:val>
                                            <p:fltVal val="360"/>
                                          </p:val>
                                        </p:tav>
                                        <p:tav tm="95510">
                                          <p:val>
                                            <p:fltVal val="360"/>
                                          </p:val>
                                        </p:tav>
                                        <p:tav tm="96630">
                                          <p:val>
                                            <p:fltVal val="360"/>
                                          </p:val>
                                        </p:tav>
                                        <p:tav tm="97750">
                                          <p:val>
                                            <p:fltVal val="360"/>
                                          </p:val>
                                        </p:tav>
                                        <p:tav tm="9888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sum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3d.object.translation.y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120">
                                          <p:val>
                                            <p:fltVal val="0"/>
                                          </p:val>
                                        </p:tav>
                                        <p:tav tm="2250">
                                          <p:val>
                                            <p:fltVal val="-0.0002"/>
                                          </p:val>
                                        </p:tav>
                                        <p:tav tm="3370">
                                          <p:val>
                                            <p:fltVal val="-0.0009"/>
                                          </p:val>
                                        </p:tav>
                                        <p:tav tm="4490">
                                          <p:val>
                                            <p:fltVal val="-0.0022"/>
                                          </p:val>
                                        </p:tav>
                                        <p:tav tm="5620">
                                          <p:val>
                                            <p:fltVal val="-0.0043"/>
                                          </p:val>
                                        </p:tav>
                                        <p:tav tm="6740">
                                          <p:val>
                                            <p:fltVal val="-0.0074"/>
                                          </p:val>
                                        </p:tav>
                                        <p:tav tm="7870">
                                          <p:val>
                                            <p:fltVal val="-0.0118"/>
                                          </p:val>
                                        </p:tav>
                                        <p:tav tm="8990">
                                          <p:val>
                                            <p:fltVal val="-0.0176"/>
                                          </p:val>
                                        </p:tav>
                                        <p:tav tm="10110">
                                          <p:val>
                                            <p:fltVal val="-0.0251"/>
                                          </p:val>
                                        </p:tav>
                                        <p:tav tm="11240">
                                          <p:val>
                                            <p:fltVal val="-0.0325"/>
                                          </p:val>
                                        </p:tav>
                                        <p:tav tm="12360">
                                          <p:val>
                                            <p:fltVal val="-0.0383"/>
                                          </p:val>
                                        </p:tav>
                                        <p:tav tm="13480">
                                          <p:val>
                                            <p:fltVal val="-0.0426"/>
                                          </p:val>
                                        </p:tav>
                                        <p:tav tm="14610">
                                          <p:val>
                                            <p:fltVal val="-0.0457"/>
                                          </p:val>
                                        </p:tav>
                                        <p:tav tm="15730">
                                          <p:val>
                                            <p:fltVal val="-0.0478"/>
                                          </p:val>
                                        </p:tav>
                                        <p:tav tm="16850">
                                          <p:val>
                                            <p:fltVal val="-0.0491"/>
                                          </p:val>
                                        </p:tav>
                                        <p:tav tm="17980">
                                          <p:val>
                                            <p:fltVal val="-0.0497"/>
                                          </p:val>
                                        </p:tav>
                                        <p:tav tm="19100">
                                          <p:val>
                                            <p:fltVal val="-0.0499"/>
                                          </p:val>
                                        </p:tav>
                                        <p:tav tm="20220">
                                          <p:val>
                                            <p:fltVal val="-0.0499"/>
                                          </p:val>
                                        </p:tav>
                                        <p:tav tm="21350">
                                          <p:val>
                                            <p:fltVal val="-0.0497"/>
                                          </p:val>
                                        </p:tav>
                                        <p:tav tm="22470">
                                          <p:val>
                                            <p:fltVal val="-0.0482"/>
                                          </p:val>
                                        </p:tav>
                                        <p:tav tm="23600">
                                          <p:val>
                                            <p:fltVal val="-0.044"/>
                                          </p:val>
                                        </p:tav>
                                        <p:tav tm="24720">
                                          <p:val>
                                            <p:fltVal val="-0.0359"/>
                                          </p:val>
                                        </p:tav>
                                        <p:tav tm="25840">
                                          <p:val>
                                            <p:fltVal val="-0.0226"/>
                                          </p:val>
                                        </p:tav>
                                        <p:tav tm="26970">
                                          <p:val>
                                            <p:fltVal val="-0.0027"/>
                                          </p:val>
                                        </p:tav>
                                        <p:tav tm="28090">
                                          <p:val>
                                            <p:fltVal val="0.0249"/>
                                          </p:val>
                                        </p:tav>
                                        <p:tav tm="29210">
                                          <p:val>
                                            <p:fltVal val="0.0618"/>
                                          </p:val>
                                        </p:tav>
                                        <p:tav tm="30340">
                                          <p:val>
                                            <p:fltVal val="0.1093"/>
                                          </p:val>
                                        </p:tav>
                                        <p:tav tm="31460">
                                          <p:val>
                                            <p:fltVal val="0.1685"/>
                                          </p:val>
                                        </p:tav>
                                        <p:tav tm="32580">
                                          <p:val>
                                            <p:fltVal val="0.2408"/>
                                          </p:val>
                                        </p:tav>
                                        <p:tav tm="33710">
                                          <p:val>
                                            <p:fltVal val="0.3268"/>
                                          </p:val>
                                        </p:tav>
                                        <p:tav tm="34830">
                                          <p:val>
                                            <p:fltVal val="0.4291"/>
                                          </p:val>
                                        </p:tav>
                                        <p:tav tm="35960">
                                          <p:val>
                                            <p:fltVal val="0.5422"/>
                                          </p:val>
                                        </p:tav>
                                        <p:tav tm="37080">
                                          <p:val>
                                            <p:fltVal val="0.6414"/>
                                          </p:val>
                                        </p:tav>
                                        <p:tav tm="38200">
                                          <p:val>
                                            <p:fltVal val="0.7251"/>
                                          </p:val>
                                        </p:tav>
                                        <p:tav tm="39330">
                                          <p:val>
                                            <p:fltVal val="0.7946"/>
                                          </p:val>
                                        </p:tav>
                                        <p:tav tm="40450">
                                          <p:val>
                                            <p:fltVal val="0.8513"/>
                                          </p:val>
                                        </p:tav>
                                        <p:tav tm="41570">
                                          <p:val>
                                            <p:fltVal val="0.8961"/>
                                          </p:val>
                                        </p:tav>
                                        <p:tav tm="42700">
                                          <p:val>
                                            <p:fltVal val="0.9311"/>
                                          </p:val>
                                        </p:tav>
                                        <p:tav tm="43820">
                                          <p:val>
                                            <p:fltVal val="0.9572"/>
                                          </p:val>
                                        </p:tav>
                                        <p:tav tm="44940">
                                          <p:val>
                                            <p:fltVal val="0.9757"/>
                                          </p:val>
                                        </p:tav>
                                        <p:tav tm="46070">
                                          <p:val>
                                            <p:fltVal val="0.9879"/>
                                          </p:val>
                                        </p:tav>
                                        <p:tav tm="47190">
                                          <p:val>
                                            <p:fltVal val="0.9951"/>
                                          </p:val>
                                        </p:tav>
                                        <p:tav tm="48310">
                                          <p:val>
                                            <p:fltVal val="0.9987"/>
                                          </p:val>
                                        </p:tav>
                                        <p:tav tm="49440">
                                          <p:val>
                                            <p:fltVal val="0.9998"/>
                                          </p:val>
                                        </p:tav>
                                        <p:tav tm="50560">
                                          <p:val>
                                            <p:fltVal val="0.9999"/>
                                          </p:val>
                                        </p:tav>
                                        <p:tav tm="51690">
                                          <p:val>
                                            <p:fltVal val="0.9996"/>
                                          </p:val>
                                        </p:tav>
                                        <p:tav tm="52810">
                                          <p:val>
                                            <p:fltVal val="0.9977"/>
                                          </p:val>
                                        </p:tav>
                                        <p:tav tm="53930">
                                          <p:val>
                                            <p:fltVal val="0.993"/>
                                          </p:val>
                                        </p:tav>
                                        <p:tav tm="55060">
                                          <p:val>
                                            <p:fltVal val="0.9843"/>
                                          </p:val>
                                        </p:tav>
                                        <p:tav tm="56180">
                                          <p:val>
                                            <p:fltVal val="0.9701"/>
                                          </p:val>
                                        </p:tav>
                                        <p:tav tm="57300">
                                          <p:val>
                                            <p:fltVal val="0.9493"/>
                                          </p:val>
                                        </p:tav>
                                        <p:tav tm="58430">
                                          <p:val>
                                            <p:fltVal val="0.9206"/>
                                          </p:val>
                                        </p:tav>
                                        <p:tav tm="59550">
                                          <p:val>
                                            <p:fltVal val="0.8823"/>
                                          </p:val>
                                        </p:tav>
                                        <p:tav tm="60670">
                                          <p:val>
                                            <p:fltVal val="0.8339"/>
                                          </p:val>
                                        </p:tav>
                                        <p:tav tm="61800">
                                          <p:val>
                                            <p:fltVal val="0.7737"/>
                                          </p:val>
                                        </p:tav>
                                        <p:tav tm="62920">
                                          <p:val>
                                            <p:fltVal val="0.6998"/>
                                          </p:val>
                                        </p:tav>
                                        <p:tav tm="64040">
                                          <p:val>
                                            <p:fltVal val="0.6121"/>
                                          </p:val>
                                        </p:tav>
                                        <p:tav tm="65170">
                                          <p:val>
                                            <p:fltVal val="0.5088"/>
                                          </p:val>
                                        </p:tav>
                                        <p:tav tm="66290">
                                          <p:val>
                                            <p:fltVal val="0.3963"/>
                                          </p:val>
                                        </p:tav>
                                        <p:tav tm="67420">
                                          <p:val>
                                            <p:fltVal val="0.2997"/>
                                          </p:val>
                                        </p:tav>
                                        <p:tav tm="68540">
                                          <p:val>
                                            <p:fltVal val="0.2174"/>
                                          </p:val>
                                        </p:tav>
                                        <p:tav tm="69660">
                                          <p:val>
                                            <p:fltVal val="0.1497"/>
                                          </p:val>
                                        </p:tav>
                                        <p:tav tm="70790">
                                          <p:val>
                                            <p:fltVal val="0.0946"/>
                                          </p:val>
                                        </p:tav>
                                        <p:tav tm="71910">
                                          <p:val>
                                            <p:fltVal val="0.0503"/>
                                          </p:val>
                                        </p:tav>
                                        <p:tav tm="73030">
                                          <p:val>
                                            <p:fltVal val="0.0164"/>
                                          </p:val>
                                        </p:tav>
                                        <p:tav tm="74160">
                                          <p:val>
                                            <p:fltVal val="-0.0088"/>
                                          </p:val>
                                        </p:tav>
                                        <p:tav tm="75280">
                                          <p:val>
                                            <p:fltVal val="-0.0268"/>
                                          </p:val>
                                        </p:tav>
                                        <p:tav tm="76400">
                                          <p:val>
                                            <p:fltVal val="-0.0385"/>
                                          </p:val>
                                        </p:tav>
                                        <p:tav tm="77530">
                                          <p:val>
                                            <p:fltVal val="-0.0454"/>
                                          </p:val>
                                        </p:tav>
                                        <p:tav tm="78650">
                                          <p:val>
                                            <p:fltVal val="-0.0488"/>
                                          </p:val>
                                        </p:tav>
                                        <p:tav tm="79780">
                                          <p:val>
                                            <p:fltVal val="-0.0499"/>
                                          </p:val>
                                        </p:tav>
                                        <p:tav tm="80900">
                                          <p:val>
                                            <p:fltVal val="-0.0499"/>
                                          </p:val>
                                        </p:tav>
                                        <p:tav tm="82020">
                                          <p:val>
                                            <p:fltVal val="-0.0489"/>
                                          </p:val>
                                        </p:tav>
                                        <p:tav tm="83150">
                                          <p:val>
                                            <p:fltVal val="-0.0438"/>
                                          </p:val>
                                        </p:tav>
                                        <p:tav tm="84270">
                                          <p:val>
                                            <p:fltVal val="-0.0313"/>
                                          </p:val>
                                        </p:tav>
                                        <p:tav tm="85390">
                                          <p:val>
                                            <p:fltVal val="-0.0079"/>
                                          </p:val>
                                        </p:tav>
                                        <p:tav tm="86520">
                                          <p:val>
                                            <p:fltVal val="0.0209"/>
                                          </p:val>
                                        </p:tav>
                                        <p:tav tm="87640">
                                          <p:val>
                                            <p:fltVal val="0.0385"/>
                                          </p:val>
                                        </p:tav>
                                        <p:tav tm="88760">
                                          <p:val>
                                            <p:fltVal val="0.047"/>
                                          </p:val>
                                        </p:tav>
                                        <p:tav tm="89890">
                                          <p:val>
                                            <p:fltVal val="0.0497"/>
                                          </p:val>
                                        </p:tav>
                                        <p:tav tm="91010">
                                          <p:val>
                                            <p:fltVal val="0.0499"/>
                                          </p:val>
                                        </p:tav>
                                        <p:tav tm="92130">
                                          <p:val>
                                            <p:fltVal val="0.0494"/>
                                          </p:val>
                                        </p:tav>
                                        <p:tav tm="93260">
                                          <p:val>
                                            <p:fltVal val="0.0468"/>
                                          </p:val>
                                        </p:tav>
                                        <p:tav tm="94380">
                                          <p:val>
                                            <p:fltVal val="0.0404"/>
                                          </p:val>
                                        </p:tav>
                                        <p:tav tm="95510">
                                          <p:val>
                                            <p:fltVal val="0.0287"/>
                                          </p:val>
                                        </p:tav>
                                        <p:tav tm="96630">
                                          <p:val>
                                            <p:fltVal val="0.0142"/>
                                          </p:val>
                                        </p:tav>
                                        <p:tav tm="97750">
                                          <p:val>
                                            <p:fltVal val="0.0055"/>
                                          </p:val>
                                        </p:tav>
                                        <p:tav tm="98880">
                                          <p:val>
                                            <p:fltVal val="0.0014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3d.object.scale.x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120">
                                          <p:val>
                                            <p:fltVal val="1"/>
                                          </p:val>
                                        </p:tav>
                                        <p:tav tm="2250">
                                          <p:val>
                                            <p:fltVal val="1.0006"/>
                                          </p:val>
                                        </p:tav>
                                        <p:tav tm="3370">
                                          <p:val>
                                            <p:fltVal val="1.0021"/>
                                          </p:val>
                                        </p:tav>
                                        <p:tav tm="4490">
                                          <p:val>
                                            <p:fltVal val="1.0051"/>
                                          </p:val>
                                        </p:tav>
                                        <p:tav tm="5620">
                                          <p:val>
                                            <p:fltVal val="1.0101"/>
                                          </p:val>
                                        </p:tav>
                                        <p:tav tm="6740">
                                          <p:val>
                                            <p:fltVal val="1.0175"/>
                                          </p:val>
                                        </p:tav>
                                        <p:tav tm="7870">
                                          <p:val>
                                            <p:fltVal val="1.0278"/>
                                          </p:val>
                                        </p:tav>
                                        <p:tav tm="8990">
                                          <p:val>
                                            <p:fltVal val="1.0417"/>
                                          </p:val>
                                        </p:tav>
                                        <p:tav tm="10110">
                                          <p:val>
                                            <p:fltVal val="1.0593"/>
                                          </p:val>
                                        </p:tav>
                                        <p:tav tm="11240">
                                          <p:val>
                                            <p:fltVal val="1.0768"/>
                                          </p:val>
                                        </p:tav>
                                        <p:tav tm="12360">
                                          <p:val>
                                            <p:fltVal val="1.0905"/>
                                          </p:val>
                                        </p:tav>
                                        <p:tav tm="13480">
                                          <p:val>
                                            <p:fltVal val="1.1007"/>
                                          </p:val>
                                        </p:tav>
                                        <p:tav tm="14610">
                                          <p:val>
                                            <p:fltVal val="1.108"/>
                                          </p:val>
                                        </p:tav>
                                        <p:tav tm="15730">
                                          <p:val>
                                            <p:fltVal val="1.1129"/>
                                          </p:val>
                                        </p:tav>
                                        <p:tav tm="16850">
                                          <p:val>
                                            <p:fltVal val="1.1158"/>
                                          </p:val>
                                        </p:tav>
                                        <p:tav tm="17980">
                                          <p:val>
                                            <p:fltVal val="1.1173"/>
                                          </p:val>
                                        </p:tav>
                                        <p:tav tm="19100">
                                          <p:val>
                                            <p:fltVal val="1.1179"/>
                                          </p:val>
                                        </p:tav>
                                        <p:tav tm="20220">
                                          <p:val>
                                            <p:fltVal val="1.118"/>
                                          </p:val>
                                        </p:tav>
                                        <p:tav tm="21350">
                                          <p:val>
                                            <p:fltVal val="1.1172"/>
                                          </p:val>
                                        </p:tav>
                                        <p:tav tm="22470">
                                          <p:val>
                                            <p:fltVal val="1.1125"/>
                                          </p:val>
                                        </p:tav>
                                        <p:tav tm="23600">
                                          <p:val>
                                            <p:fltVal val="1.0999"/>
                                          </p:val>
                                        </p:tav>
                                        <p:tav tm="24720">
                                          <p:val>
                                            <p:fltVal val="1.0752"/>
                                          </p:val>
                                        </p:tav>
                                        <p:tav tm="25840">
                                          <p:val>
                                            <p:fltVal val="1.0402"/>
                                          </p:val>
                                        </p:tav>
                                        <p:tav tm="26970">
                                          <p:val>
                                            <p:fltVal val="1.0166"/>
                                          </p:val>
                                        </p:tav>
                                        <p:tav tm="28090">
                                          <p:val>
                                            <p:fltVal val="1.0047"/>
                                          </p:val>
                                        </p:tav>
                                        <p:tav tm="29210">
                                          <p:val>
                                            <p:fltVal val="1.0005"/>
                                          </p:val>
                                        </p:tav>
                                        <p:tav tm="30340">
                                          <p:val>
                                            <p:fltVal val="1"/>
                                          </p:val>
                                        </p:tav>
                                        <p:tav tm="31460">
                                          <p:val>
                                            <p:fltVal val="1"/>
                                          </p:val>
                                        </p:tav>
                                        <p:tav tm="32580">
                                          <p:val>
                                            <p:fltVal val="1"/>
                                          </p:val>
                                        </p:tav>
                                        <p:tav tm="33710">
                                          <p:val>
                                            <p:fltVal val="1"/>
                                          </p:val>
                                        </p:tav>
                                        <p:tav tm="34830">
                                          <p:val>
                                            <p:fltVal val="1"/>
                                          </p:val>
                                        </p:tav>
                                        <p:tav tm="35960">
                                          <p:val>
                                            <p:fltVal val="1"/>
                                          </p:val>
                                        </p:tav>
                                        <p:tav tm="37080">
                                          <p:val>
                                            <p:fltVal val="1"/>
                                          </p:val>
                                        </p:tav>
                                        <p:tav tm="38200">
                                          <p:val>
                                            <p:fltVal val="1"/>
                                          </p:val>
                                        </p:tav>
                                        <p:tav tm="39330">
                                          <p:val>
                                            <p:fltVal val="1"/>
                                          </p:val>
                                        </p:tav>
                                        <p:tav tm="40450">
                                          <p:val>
                                            <p:fltVal val="1"/>
                                          </p:val>
                                        </p:tav>
                                        <p:tav tm="41570">
                                          <p:val>
                                            <p:fltVal val="1"/>
                                          </p:val>
                                        </p:tav>
                                        <p:tav tm="42700">
                                          <p:val>
                                            <p:fltVal val="1"/>
                                          </p:val>
                                        </p:tav>
                                        <p:tav tm="43820">
                                          <p:val>
                                            <p:fltVal val="1"/>
                                          </p:val>
                                        </p:tav>
                                        <p:tav tm="44940">
                                          <p:val>
                                            <p:fltVal val="1"/>
                                          </p:val>
                                        </p:tav>
                                        <p:tav tm="46070">
                                          <p:val>
                                            <p:fltVal val="1"/>
                                          </p:val>
                                        </p:tav>
                                        <p:tav tm="47190">
                                          <p:val>
                                            <p:fltVal val="1"/>
                                          </p:val>
                                        </p:tav>
                                        <p:tav tm="48310">
                                          <p:val>
                                            <p:fltVal val="1"/>
                                          </p:val>
                                        </p:tav>
                                        <p:tav tm="49440">
                                          <p:val>
                                            <p:fltVal val="1"/>
                                          </p:val>
                                        </p:tav>
                                        <p:tav tm="50560">
                                          <p:val>
                                            <p:fltVal val="1"/>
                                          </p:val>
                                        </p:tav>
                                        <p:tav tm="51690">
                                          <p:val>
                                            <p:fltVal val="1"/>
                                          </p:val>
                                        </p:tav>
                                        <p:tav tm="52810">
                                          <p:val>
                                            <p:fltVal val="1"/>
                                          </p:val>
                                        </p:tav>
                                        <p:tav tm="53930">
                                          <p:val>
                                            <p:fltVal val="1"/>
                                          </p:val>
                                        </p:tav>
                                        <p:tav tm="55060">
                                          <p:val>
                                            <p:fltVal val="1"/>
                                          </p:val>
                                        </p:tav>
                                        <p:tav tm="56180">
                                          <p:val>
                                            <p:fltVal val="1"/>
                                          </p:val>
                                        </p:tav>
                                        <p:tav tm="57300">
                                          <p:val>
                                            <p:fltVal val="1"/>
                                          </p:val>
                                        </p:tav>
                                        <p:tav tm="58430">
                                          <p:val>
                                            <p:fltVal val="1"/>
                                          </p:val>
                                        </p:tav>
                                        <p:tav tm="59550">
                                          <p:val>
                                            <p:fltVal val="1"/>
                                          </p:val>
                                        </p:tav>
                                        <p:tav tm="60670">
                                          <p:val>
                                            <p:fltVal val="1"/>
                                          </p:val>
                                        </p:tav>
                                        <p:tav tm="61800">
                                          <p:val>
                                            <p:fltVal val="1"/>
                                          </p:val>
                                        </p:tav>
                                        <p:tav tm="62920">
                                          <p:val>
                                            <p:fltVal val="1"/>
                                          </p:val>
                                        </p:tav>
                                        <p:tav tm="64040">
                                          <p:val>
                                            <p:fltVal val="1"/>
                                          </p:val>
                                        </p:tav>
                                        <p:tav tm="65170">
                                          <p:val>
                                            <p:fltVal val="1"/>
                                          </p:val>
                                        </p:tav>
                                        <p:tav tm="66290">
                                          <p:val>
                                            <p:fltVal val="1"/>
                                          </p:val>
                                        </p:tav>
                                        <p:tav tm="67420">
                                          <p:val>
                                            <p:fltVal val="1.0001"/>
                                          </p:val>
                                        </p:tav>
                                        <p:tav tm="68540">
                                          <p:val>
                                            <p:fltVal val="1.0014"/>
                                          </p:val>
                                        </p:tav>
                                        <p:tav tm="69660">
                                          <p:val>
                                            <p:fltVal val="1.0052"/>
                                          </p:val>
                                        </p:tav>
                                        <p:tav tm="70790">
                                          <p:val>
                                            <p:fltVal val="1.0131"/>
                                          </p:val>
                                        </p:tav>
                                        <p:tav tm="71910">
                                          <p:val>
                                            <p:fltVal val="1.0264"/>
                                          </p:val>
                                        </p:tav>
                                        <p:tav tm="73030">
                                          <p:val>
                                            <p:fltVal val="1.0465"/>
                                          </p:val>
                                        </p:tav>
                                        <p:tav tm="74160">
                                          <p:val>
                                            <p:fltVal val="1.0724"/>
                                          </p:val>
                                        </p:tav>
                                        <p:tav tm="75280">
                                          <p:val>
                                            <p:fltVal val="1.0923"/>
                                          </p:val>
                                        </p:tav>
                                        <p:tav tm="76400">
                                          <p:val>
                                            <p:fltVal val="1.1053"/>
                                          </p:val>
                                        </p:tav>
                                        <p:tav tm="77530">
                                          <p:val>
                                            <p:fltVal val="1.1129"/>
                                          </p:val>
                                        </p:tav>
                                        <p:tav tm="78650">
                                          <p:val>
                                            <p:fltVal val="1.1167"/>
                                          </p:val>
                                        </p:tav>
                                        <p:tav tm="79780">
                                          <p:val>
                                            <p:fltVal val="1.1178"/>
                                          </p:val>
                                        </p:tav>
                                        <p:tav tm="80900">
                                          <p:val>
                                            <p:fltVal val="1.1179"/>
                                          </p:val>
                                        </p:tav>
                                        <p:tav tm="82020">
                                          <p:val>
                                            <p:fltVal val="1.1167"/>
                                          </p:val>
                                        </p:tav>
                                        <p:tav tm="83150">
                                          <p:val>
                                            <p:fltVal val="1.1107"/>
                                          </p:val>
                                        </p:tav>
                                        <p:tav tm="84270">
                                          <p:val>
                                            <p:fltVal val="1.0959"/>
                                          </p:val>
                                        </p:tav>
                                        <p:tav tm="85390">
                                          <p:val>
                                            <p:fltVal val="1.0683"/>
                                          </p:val>
                                        </p:tav>
                                        <p:tav tm="86520">
                                          <p:val>
                                            <p:fltVal val="1.0342"/>
                                          </p:val>
                                        </p:tav>
                                        <p:tav tm="87640">
                                          <p:val>
                                            <p:fltVal val="1.0135"/>
                                          </p:val>
                                        </p:tav>
                                        <p:tav tm="88760">
                                          <p:val>
                                            <p:fltVal val="1.0034"/>
                                          </p:val>
                                        </p:tav>
                                        <p:tav tm="89890">
                                          <p:val>
                                            <p:fltVal val="1.0002"/>
                                          </p:val>
                                        </p:tav>
                                        <p:tav tm="91010">
                                          <p:val>
                                            <p:fltVal val="1"/>
                                          </p:val>
                                        </p:tav>
                                        <p:tav tm="92130">
                                          <p:val>
                                            <p:fltVal val="1"/>
                                          </p:val>
                                        </p:tav>
                                        <p:tav tm="93260">
                                          <p:val>
                                            <p:fltVal val="1"/>
                                          </p:val>
                                        </p:tav>
                                        <p:tav tm="94380">
                                          <p:val>
                                            <p:fltVal val="1"/>
                                          </p:val>
                                        </p:tav>
                                        <p:tav tm="95510">
                                          <p:val>
                                            <p:fltVal val="1"/>
                                          </p:val>
                                        </p:tav>
                                        <p:tav tm="96630">
                                          <p:val>
                                            <p:fltVal val="1"/>
                                          </p:val>
                                        </p:tav>
                                        <p:tav tm="97750">
                                          <p:val>
                                            <p:fltVal val="1"/>
                                          </p:val>
                                        </p:tav>
                                        <p:tav tm="9888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3d.object.scale.y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120">
                                          <p:val>
                                            <p:fltVal val="0.9998"/>
                                          </p:val>
                                        </p:tav>
                                        <p:tav tm="2250">
                                          <p:val>
                                            <p:fltVal val="0.9989"/>
                                          </p:val>
                                        </p:tav>
                                        <p:tav tm="3370">
                                          <p:val>
                                            <p:fltVal val="0.9963"/>
                                          </p:val>
                                        </p:tav>
                                        <p:tav tm="4490">
                                          <p:val>
                                            <p:fltVal val="0.9911"/>
                                          </p:val>
                                        </p:tav>
                                        <p:tav tm="5620">
                                          <p:val>
                                            <p:fltVal val="0.9827"/>
                                          </p:val>
                                        </p:tav>
                                        <p:tav tm="6740">
                                          <p:val>
                                            <p:fltVal val="0.9701"/>
                                          </p:val>
                                        </p:tav>
                                        <p:tav tm="7870">
                                          <p:val>
                                            <p:fltVal val="0.9527"/>
                                          </p:val>
                                        </p:tav>
                                        <p:tav tm="8990">
                                          <p:val>
                                            <p:fltVal val="0.9292"/>
                                          </p:val>
                                        </p:tav>
                                        <p:tav tm="10110">
                                          <p:val>
                                            <p:fltVal val="0.8994"/>
                                          </p:val>
                                        </p:tav>
                                        <p:tav tm="11240">
                                          <p:val>
                                            <p:fltVal val="0.8697"/>
                                          </p:val>
                                        </p:tav>
                                        <p:tav tm="12360">
                                          <p:val>
                                            <p:fltVal val="0.8465"/>
                                          </p:val>
                                        </p:tav>
                                        <p:tav tm="13480">
                                          <p:val>
                                            <p:fltVal val="0.8292"/>
                                          </p:val>
                                        </p:tav>
                                        <p:tav tm="14610">
                                          <p:val>
                                            <p:fltVal val="0.8169"/>
                                          </p:val>
                                        </p:tav>
                                        <p:tav tm="15730">
                                          <p:val>
                                            <p:fltVal val="0.8085"/>
                                          </p:val>
                                        </p:tav>
                                        <p:tav tm="16850">
                                          <p:val>
                                            <p:fltVal val="0.8035"/>
                                          </p:val>
                                        </p:tav>
                                        <p:tav tm="17980">
                                          <p:val>
                                            <p:fltVal val="0.801"/>
                                          </p:val>
                                        </p:tav>
                                        <p:tav tm="19100">
                                          <p:val>
                                            <p:fltVal val="0.8001"/>
                                          </p:val>
                                        </p:tav>
                                        <p:tav tm="20220">
                                          <p:val>
                                            <p:fltVal val="0.8"/>
                                          </p:val>
                                        </p:tav>
                                        <p:tav tm="21350">
                                          <p:val>
                                            <p:fltVal val="0.8012"/>
                                          </p:val>
                                        </p:tav>
                                        <p:tav tm="22470">
                                          <p:val>
                                            <p:fltVal val="0.8092"/>
                                          </p:val>
                                        </p:tav>
                                        <p:tav tm="23600">
                                          <p:val>
                                            <p:fltVal val="0.8306"/>
                                          </p:val>
                                        </p:tav>
                                        <p:tav tm="24720">
                                          <p:val>
                                            <p:fltVal val="0.8724"/>
                                          </p:val>
                                        </p:tav>
                                        <p:tav tm="25840">
                                          <p:val>
                                            <p:fltVal val="0.9318"/>
                                          </p:val>
                                        </p:tav>
                                        <p:tav tm="26970">
                                          <p:val>
                                            <p:fltVal val="0.9717"/>
                                          </p:val>
                                        </p:tav>
                                        <p:tav tm="28090">
                                          <p:val>
                                            <p:fltVal val="0.9919"/>
                                          </p:val>
                                        </p:tav>
                                        <p:tav tm="29210">
                                          <p:val>
                                            <p:fltVal val="0.9991"/>
                                          </p:val>
                                        </p:tav>
                                        <p:tav tm="30340">
                                          <p:val>
                                            <p:fltVal val="1"/>
                                          </p:val>
                                        </p:tav>
                                        <p:tav tm="31460">
                                          <p:val>
                                            <p:fltVal val="1"/>
                                          </p:val>
                                        </p:tav>
                                        <p:tav tm="32580">
                                          <p:val>
                                            <p:fltVal val="1"/>
                                          </p:val>
                                        </p:tav>
                                        <p:tav tm="33710">
                                          <p:val>
                                            <p:fltVal val="1"/>
                                          </p:val>
                                        </p:tav>
                                        <p:tav tm="34830">
                                          <p:val>
                                            <p:fltVal val="1"/>
                                          </p:val>
                                        </p:tav>
                                        <p:tav tm="35960">
                                          <p:val>
                                            <p:fltVal val="1"/>
                                          </p:val>
                                        </p:tav>
                                        <p:tav tm="37080">
                                          <p:val>
                                            <p:fltVal val="1"/>
                                          </p:val>
                                        </p:tav>
                                        <p:tav tm="38200">
                                          <p:val>
                                            <p:fltVal val="1"/>
                                          </p:val>
                                        </p:tav>
                                        <p:tav tm="39330">
                                          <p:val>
                                            <p:fltVal val="1"/>
                                          </p:val>
                                        </p:tav>
                                        <p:tav tm="40450">
                                          <p:val>
                                            <p:fltVal val="1"/>
                                          </p:val>
                                        </p:tav>
                                        <p:tav tm="41570">
                                          <p:val>
                                            <p:fltVal val="1"/>
                                          </p:val>
                                        </p:tav>
                                        <p:tav tm="42700">
                                          <p:val>
                                            <p:fltVal val="1"/>
                                          </p:val>
                                        </p:tav>
                                        <p:tav tm="43820">
                                          <p:val>
                                            <p:fltVal val="1"/>
                                          </p:val>
                                        </p:tav>
                                        <p:tav tm="44940">
                                          <p:val>
                                            <p:fltVal val="1"/>
                                          </p:val>
                                        </p:tav>
                                        <p:tav tm="46070">
                                          <p:val>
                                            <p:fltVal val="1"/>
                                          </p:val>
                                        </p:tav>
                                        <p:tav tm="47190">
                                          <p:val>
                                            <p:fltVal val="1"/>
                                          </p:val>
                                        </p:tav>
                                        <p:tav tm="48310">
                                          <p:val>
                                            <p:fltVal val="1"/>
                                          </p:val>
                                        </p:tav>
                                        <p:tav tm="49440">
                                          <p:val>
                                            <p:fltVal val="1"/>
                                          </p:val>
                                        </p:tav>
                                        <p:tav tm="50560">
                                          <p:val>
                                            <p:fltVal val="1"/>
                                          </p:val>
                                        </p:tav>
                                        <p:tav tm="51690">
                                          <p:val>
                                            <p:fltVal val="1"/>
                                          </p:val>
                                        </p:tav>
                                        <p:tav tm="52810">
                                          <p:val>
                                            <p:fltVal val="1"/>
                                          </p:val>
                                        </p:tav>
                                        <p:tav tm="53930">
                                          <p:val>
                                            <p:fltVal val="1"/>
                                          </p:val>
                                        </p:tav>
                                        <p:tav tm="55060">
                                          <p:val>
                                            <p:fltVal val="1"/>
                                          </p:val>
                                        </p:tav>
                                        <p:tav tm="56180">
                                          <p:val>
                                            <p:fltVal val="1"/>
                                          </p:val>
                                        </p:tav>
                                        <p:tav tm="57300">
                                          <p:val>
                                            <p:fltVal val="1"/>
                                          </p:val>
                                        </p:tav>
                                        <p:tav tm="58430">
                                          <p:val>
                                            <p:fltVal val="1"/>
                                          </p:val>
                                        </p:tav>
                                        <p:tav tm="59550">
                                          <p:val>
                                            <p:fltVal val="1"/>
                                          </p:val>
                                        </p:tav>
                                        <p:tav tm="60670">
                                          <p:val>
                                            <p:fltVal val="1"/>
                                          </p:val>
                                        </p:tav>
                                        <p:tav tm="61800">
                                          <p:val>
                                            <p:fltVal val="1"/>
                                          </p:val>
                                        </p:tav>
                                        <p:tav tm="62920">
                                          <p:val>
                                            <p:fltVal val="1"/>
                                          </p:val>
                                        </p:tav>
                                        <p:tav tm="64040">
                                          <p:val>
                                            <p:fltVal val="1"/>
                                          </p:val>
                                        </p:tav>
                                        <p:tav tm="65170">
                                          <p:val>
                                            <p:fltVal val="1"/>
                                          </p:val>
                                        </p:tav>
                                        <p:tav tm="66290">
                                          <p:val>
                                            <p:fltVal val="1"/>
                                          </p:val>
                                        </p:tav>
                                        <p:tav tm="67420">
                                          <p:val>
                                            <p:fltVal val="0.9997"/>
                                          </p:val>
                                        </p:tav>
                                        <p:tav tm="68540">
                                          <p:val>
                                            <p:fltVal val="0.9975"/>
                                          </p:val>
                                        </p:tav>
                                        <p:tav tm="69660">
                                          <p:val>
                                            <p:fltVal val="0.991"/>
                                          </p:val>
                                        </p:tav>
                                        <p:tav tm="70790">
                                          <p:val>
                                            <p:fltVal val="0.9777"/>
                                          </p:val>
                                        </p:tav>
                                        <p:tav tm="71910">
                                          <p:val>
                                            <p:fltVal val="0.9551"/>
                                          </p:val>
                                        </p:tav>
                                        <p:tav tm="73030">
                                          <p:val>
                                            <p:fltVal val="0.921"/>
                                          </p:val>
                                        </p:tav>
                                        <p:tav tm="74160">
                                          <p:val>
                                            <p:fltVal val="0.8771"/>
                                          </p:val>
                                        </p:tav>
                                        <p:tav tm="75280">
                                          <p:val>
                                            <p:fltVal val="0.8434"/>
                                          </p:val>
                                        </p:tav>
                                        <p:tav tm="76400">
                                          <p:val>
                                            <p:fltVal val="0.8214"/>
                                          </p:val>
                                        </p:tav>
                                        <p:tav tm="77530">
                                          <p:val>
                                            <p:fltVal val="0.8085"/>
                                          </p:val>
                                        </p:tav>
                                        <p:tav tm="78650">
                                          <p:val>
                                            <p:fltVal val="0.8021"/>
                                          </p:val>
                                        </p:tav>
                                        <p:tav tm="79780">
                                          <p:val>
                                            <p:fltVal val="0.8001"/>
                                          </p:val>
                                        </p:tav>
                                        <p:tav tm="80900">
                                          <p:val>
                                            <p:fltVal val="0.8"/>
                                          </p:val>
                                        </p:tav>
                                        <p:tav tm="82020">
                                          <p:val>
                                            <p:fltVal val="0.8021"/>
                                          </p:val>
                                        </p:tav>
                                        <p:tav tm="83150">
                                          <p:val>
                                            <p:fltVal val="0.8123"/>
                                          </p:val>
                                        </p:tav>
                                        <p:tav tm="84270">
                                          <p:val>
                                            <p:fltVal val="0.8373"/>
                                          </p:val>
                                        </p:tav>
                                        <p:tav tm="85390">
                                          <p:val>
                                            <p:fltVal val="0.8841"/>
                                          </p:val>
                                        </p:tav>
                                        <p:tav tm="86520">
                                          <p:val>
                                            <p:fltVal val="0.9419"/>
                                          </p:val>
                                        </p:tav>
                                        <p:tav tm="87640">
                                          <p:val>
                                            <p:fltVal val="0.977"/>
                                          </p:val>
                                        </p:tav>
                                        <p:tav tm="88760">
                                          <p:val>
                                            <p:fltVal val="0.9941"/>
                                          </p:val>
                                        </p:tav>
                                        <p:tav tm="89890">
                                          <p:val>
                                            <p:fltVal val="0.9995"/>
                                          </p:val>
                                        </p:tav>
                                        <p:tav tm="91010">
                                          <p:val>
                                            <p:fltVal val="1"/>
                                          </p:val>
                                        </p:tav>
                                        <p:tav tm="92130">
                                          <p:val>
                                            <p:fltVal val="1"/>
                                          </p:val>
                                        </p:tav>
                                        <p:tav tm="93260">
                                          <p:val>
                                            <p:fltVal val="1"/>
                                          </p:val>
                                        </p:tav>
                                        <p:tav tm="94380">
                                          <p:val>
                                            <p:fltVal val="1"/>
                                          </p:val>
                                        </p:tav>
                                        <p:tav tm="95510">
                                          <p:val>
                                            <p:fltVal val="1"/>
                                          </p:val>
                                        </p:tav>
                                        <p:tav tm="96630">
                                          <p:val>
                                            <p:fltVal val="1"/>
                                          </p:val>
                                        </p:tav>
                                        <p:tav tm="97750">
                                          <p:val>
                                            <p:fltVal val="1"/>
                                          </p:val>
                                        </p:tav>
                                        <p:tav tm="9888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3d.object.scale.z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120">
                                          <p:val>
                                            <p:fltVal val="1"/>
                                          </p:val>
                                        </p:tav>
                                        <p:tav tm="2250">
                                          <p:val>
                                            <p:fltVal val="1.0006"/>
                                          </p:val>
                                        </p:tav>
                                        <p:tav tm="3370">
                                          <p:val>
                                            <p:fltVal val="1.0021"/>
                                          </p:val>
                                        </p:tav>
                                        <p:tav tm="4490">
                                          <p:val>
                                            <p:fltVal val="1.0051"/>
                                          </p:val>
                                        </p:tav>
                                        <p:tav tm="5620">
                                          <p:val>
                                            <p:fltVal val="1.0101"/>
                                          </p:val>
                                        </p:tav>
                                        <p:tav tm="6740">
                                          <p:val>
                                            <p:fltVal val="1.0175"/>
                                          </p:val>
                                        </p:tav>
                                        <p:tav tm="7870">
                                          <p:val>
                                            <p:fltVal val="1.0278"/>
                                          </p:val>
                                        </p:tav>
                                        <p:tav tm="8990">
                                          <p:val>
                                            <p:fltVal val="1.0417"/>
                                          </p:val>
                                        </p:tav>
                                        <p:tav tm="10110">
                                          <p:val>
                                            <p:fltVal val="1.0593"/>
                                          </p:val>
                                        </p:tav>
                                        <p:tav tm="11240">
                                          <p:val>
                                            <p:fltVal val="1.0768"/>
                                          </p:val>
                                        </p:tav>
                                        <p:tav tm="12360">
                                          <p:val>
                                            <p:fltVal val="1.0905"/>
                                          </p:val>
                                        </p:tav>
                                        <p:tav tm="13480">
                                          <p:val>
                                            <p:fltVal val="1.1007"/>
                                          </p:val>
                                        </p:tav>
                                        <p:tav tm="14610">
                                          <p:val>
                                            <p:fltVal val="1.108"/>
                                          </p:val>
                                        </p:tav>
                                        <p:tav tm="15730">
                                          <p:val>
                                            <p:fltVal val="1.1129"/>
                                          </p:val>
                                        </p:tav>
                                        <p:tav tm="16850">
                                          <p:val>
                                            <p:fltVal val="1.1158"/>
                                          </p:val>
                                        </p:tav>
                                        <p:tav tm="17980">
                                          <p:val>
                                            <p:fltVal val="1.1173"/>
                                          </p:val>
                                        </p:tav>
                                        <p:tav tm="19100">
                                          <p:val>
                                            <p:fltVal val="1.1179"/>
                                          </p:val>
                                        </p:tav>
                                        <p:tav tm="20220">
                                          <p:val>
                                            <p:fltVal val="1.118"/>
                                          </p:val>
                                        </p:tav>
                                        <p:tav tm="21350">
                                          <p:val>
                                            <p:fltVal val="1.1172"/>
                                          </p:val>
                                        </p:tav>
                                        <p:tav tm="22470">
                                          <p:val>
                                            <p:fltVal val="1.1125"/>
                                          </p:val>
                                        </p:tav>
                                        <p:tav tm="23600">
                                          <p:val>
                                            <p:fltVal val="1.0999"/>
                                          </p:val>
                                        </p:tav>
                                        <p:tav tm="24720">
                                          <p:val>
                                            <p:fltVal val="1.0752"/>
                                          </p:val>
                                        </p:tav>
                                        <p:tav tm="25840">
                                          <p:val>
                                            <p:fltVal val="1.0402"/>
                                          </p:val>
                                        </p:tav>
                                        <p:tav tm="26970">
                                          <p:val>
                                            <p:fltVal val="1.0166"/>
                                          </p:val>
                                        </p:tav>
                                        <p:tav tm="28090">
                                          <p:val>
                                            <p:fltVal val="1.0047"/>
                                          </p:val>
                                        </p:tav>
                                        <p:tav tm="29210">
                                          <p:val>
                                            <p:fltVal val="1.0005"/>
                                          </p:val>
                                        </p:tav>
                                        <p:tav tm="30340">
                                          <p:val>
                                            <p:fltVal val="1"/>
                                          </p:val>
                                        </p:tav>
                                        <p:tav tm="31460">
                                          <p:val>
                                            <p:fltVal val="1"/>
                                          </p:val>
                                        </p:tav>
                                        <p:tav tm="32580">
                                          <p:val>
                                            <p:fltVal val="1"/>
                                          </p:val>
                                        </p:tav>
                                        <p:tav tm="33710">
                                          <p:val>
                                            <p:fltVal val="1"/>
                                          </p:val>
                                        </p:tav>
                                        <p:tav tm="34830">
                                          <p:val>
                                            <p:fltVal val="1"/>
                                          </p:val>
                                        </p:tav>
                                        <p:tav tm="35960">
                                          <p:val>
                                            <p:fltVal val="1"/>
                                          </p:val>
                                        </p:tav>
                                        <p:tav tm="37080">
                                          <p:val>
                                            <p:fltVal val="1"/>
                                          </p:val>
                                        </p:tav>
                                        <p:tav tm="38200">
                                          <p:val>
                                            <p:fltVal val="1"/>
                                          </p:val>
                                        </p:tav>
                                        <p:tav tm="39330">
                                          <p:val>
                                            <p:fltVal val="1"/>
                                          </p:val>
                                        </p:tav>
                                        <p:tav tm="40450">
                                          <p:val>
                                            <p:fltVal val="1"/>
                                          </p:val>
                                        </p:tav>
                                        <p:tav tm="41570">
                                          <p:val>
                                            <p:fltVal val="1"/>
                                          </p:val>
                                        </p:tav>
                                        <p:tav tm="42700">
                                          <p:val>
                                            <p:fltVal val="1"/>
                                          </p:val>
                                        </p:tav>
                                        <p:tav tm="43820">
                                          <p:val>
                                            <p:fltVal val="1"/>
                                          </p:val>
                                        </p:tav>
                                        <p:tav tm="44940">
                                          <p:val>
                                            <p:fltVal val="1"/>
                                          </p:val>
                                        </p:tav>
                                        <p:tav tm="46070">
                                          <p:val>
                                            <p:fltVal val="1"/>
                                          </p:val>
                                        </p:tav>
                                        <p:tav tm="47190">
                                          <p:val>
                                            <p:fltVal val="1"/>
                                          </p:val>
                                        </p:tav>
                                        <p:tav tm="48310">
                                          <p:val>
                                            <p:fltVal val="1"/>
                                          </p:val>
                                        </p:tav>
                                        <p:tav tm="49440">
                                          <p:val>
                                            <p:fltVal val="1"/>
                                          </p:val>
                                        </p:tav>
                                        <p:tav tm="50560">
                                          <p:val>
                                            <p:fltVal val="1"/>
                                          </p:val>
                                        </p:tav>
                                        <p:tav tm="51690">
                                          <p:val>
                                            <p:fltVal val="1"/>
                                          </p:val>
                                        </p:tav>
                                        <p:tav tm="52810">
                                          <p:val>
                                            <p:fltVal val="1"/>
                                          </p:val>
                                        </p:tav>
                                        <p:tav tm="53930">
                                          <p:val>
                                            <p:fltVal val="1"/>
                                          </p:val>
                                        </p:tav>
                                        <p:tav tm="55060">
                                          <p:val>
                                            <p:fltVal val="1"/>
                                          </p:val>
                                        </p:tav>
                                        <p:tav tm="56180">
                                          <p:val>
                                            <p:fltVal val="1"/>
                                          </p:val>
                                        </p:tav>
                                        <p:tav tm="57300">
                                          <p:val>
                                            <p:fltVal val="1"/>
                                          </p:val>
                                        </p:tav>
                                        <p:tav tm="58430">
                                          <p:val>
                                            <p:fltVal val="1"/>
                                          </p:val>
                                        </p:tav>
                                        <p:tav tm="59550">
                                          <p:val>
                                            <p:fltVal val="1"/>
                                          </p:val>
                                        </p:tav>
                                        <p:tav tm="60670">
                                          <p:val>
                                            <p:fltVal val="1"/>
                                          </p:val>
                                        </p:tav>
                                        <p:tav tm="61800">
                                          <p:val>
                                            <p:fltVal val="1"/>
                                          </p:val>
                                        </p:tav>
                                        <p:tav tm="62920">
                                          <p:val>
                                            <p:fltVal val="1"/>
                                          </p:val>
                                        </p:tav>
                                        <p:tav tm="64040">
                                          <p:val>
                                            <p:fltVal val="1"/>
                                          </p:val>
                                        </p:tav>
                                        <p:tav tm="65170">
                                          <p:val>
                                            <p:fltVal val="1"/>
                                          </p:val>
                                        </p:tav>
                                        <p:tav tm="66290">
                                          <p:val>
                                            <p:fltVal val="1"/>
                                          </p:val>
                                        </p:tav>
                                        <p:tav tm="67420">
                                          <p:val>
                                            <p:fltVal val="1.0001"/>
                                          </p:val>
                                        </p:tav>
                                        <p:tav tm="68540">
                                          <p:val>
                                            <p:fltVal val="1.0014"/>
                                          </p:val>
                                        </p:tav>
                                        <p:tav tm="69660">
                                          <p:val>
                                            <p:fltVal val="1.0052"/>
                                          </p:val>
                                        </p:tav>
                                        <p:tav tm="70790">
                                          <p:val>
                                            <p:fltVal val="1.0131"/>
                                          </p:val>
                                        </p:tav>
                                        <p:tav tm="71910">
                                          <p:val>
                                            <p:fltVal val="1.0264"/>
                                          </p:val>
                                        </p:tav>
                                        <p:tav tm="73030">
                                          <p:val>
                                            <p:fltVal val="1.0465"/>
                                          </p:val>
                                        </p:tav>
                                        <p:tav tm="74160">
                                          <p:val>
                                            <p:fltVal val="1.0724"/>
                                          </p:val>
                                        </p:tav>
                                        <p:tav tm="75280">
                                          <p:val>
                                            <p:fltVal val="1.0923"/>
                                          </p:val>
                                        </p:tav>
                                        <p:tav tm="76400">
                                          <p:val>
                                            <p:fltVal val="1.1053"/>
                                          </p:val>
                                        </p:tav>
                                        <p:tav tm="77530">
                                          <p:val>
                                            <p:fltVal val="1.1129"/>
                                          </p:val>
                                        </p:tav>
                                        <p:tav tm="78650">
                                          <p:val>
                                            <p:fltVal val="1.1167"/>
                                          </p:val>
                                        </p:tav>
                                        <p:tav tm="79780">
                                          <p:val>
                                            <p:fltVal val="1.1178"/>
                                          </p:val>
                                        </p:tav>
                                        <p:tav tm="80900">
                                          <p:val>
                                            <p:fltVal val="1.1179"/>
                                          </p:val>
                                        </p:tav>
                                        <p:tav tm="82020">
                                          <p:val>
                                            <p:fltVal val="1.1167"/>
                                          </p:val>
                                        </p:tav>
                                        <p:tav tm="83150">
                                          <p:val>
                                            <p:fltVal val="1.1107"/>
                                          </p:val>
                                        </p:tav>
                                        <p:tav tm="84270">
                                          <p:val>
                                            <p:fltVal val="1.0959"/>
                                          </p:val>
                                        </p:tav>
                                        <p:tav tm="85390">
                                          <p:val>
                                            <p:fltVal val="1.0683"/>
                                          </p:val>
                                        </p:tav>
                                        <p:tav tm="86520">
                                          <p:val>
                                            <p:fltVal val="1.0342"/>
                                          </p:val>
                                        </p:tav>
                                        <p:tav tm="87640">
                                          <p:val>
                                            <p:fltVal val="1.0135"/>
                                          </p:val>
                                        </p:tav>
                                        <p:tav tm="88760">
                                          <p:val>
                                            <p:fltVal val="1.0034"/>
                                          </p:val>
                                        </p:tav>
                                        <p:tav tm="89890">
                                          <p:val>
                                            <p:fltVal val="1.0002"/>
                                          </p:val>
                                        </p:tav>
                                        <p:tav tm="91010">
                                          <p:val>
                                            <p:fltVal val="1"/>
                                          </p:val>
                                        </p:tav>
                                        <p:tav tm="92130">
                                          <p:val>
                                            <p:fltVal val="1"/>
                                          </p:val>
                                        </p:tav>
                                        <p:tav tm="93260">
                                          <p:val>
                                            <p:fltVal val="1"/>
                                          </p:val>
                                        </p:tav>
                                        <p:tav tm="94380">
                                          <p:val>
                                            <p:fltVal val="1"/>
                                          </p:val>
                                        </p:tav>
                                        <p:tav tm="95510">
                                          <p:val>
                                            <p:fltVal val="1"/>
                                          </p:val>
                                        </p:tav>
                                        <p:tav tm="96630">
                                          <p:val>
                                            <p:fltVal val="1"/>
                                          </p:val>
                                        </p:tav>
                                        <p:tav tm="97750">
                                          <p:val>
                                            <p:fltVal val="1"/>
                                          </p:val>
                                        </p:tav>
                                        <p:tav tm="9888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1645D-0DF7-49B2-9322-D35FAFB2B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/>
              <a:t>Rolle den Würfel! </a:t>
            </a:r>
            <a:br>
              <a:rPr lang="de-DE" dirty="0"/>
            </a:br>
            <a:r>
              <a:rPr lang="de-DE" sz="2400" dirty="0"/>
              <a:t>Du gewinnst, wenn du eine gerade Zahl würfelst.</a:t>
            </a:r>
            <a:endParaRPr lang="de-DE" dirty="0"/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4" name="Inhaltsplatzhalter 3" descr="Sechsseitiger Würfel 19 mm">
                <a:extLst>
                  <a:ext uri="{FF2B5EF4-FFF2-40B4-BE49-F238E27FC236}">
                    <a16:creationId xmlns:a16="http://schemas.microsoft.com/office/drawing/2014/main" id="{6ADB29A5-C74D-4F14-9611-0EAEA47F1AE4}"/>
                  </a:ext>
                </a:extLst>
              </p:cNvPr>
              <p:cNvGraphicFramePr>
                <a:graphicFrameLocks noGrp="1" noChangeAspect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72565254"/>
                  </p:ext>
                </p:extLst>
              </p:nvPr>
            </p:nvGraphicFramePr>
            <p:xfrm>
              <a:off x="4626397" y="1959398"/>
              <a:ext cx="2939205" cy="2939203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2939205" cy="2939203"/>
                    </a:xfrm>
                    <a:prstGeom prst="rect">
                      <a:avLst/>
                    </a:prstGeom>
                  </am3d:spPr>
                  <am3d:camera>
                    <am3d:pos x="0" y="0" z="81469202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5267594" d="1000000"/>
                    <am3d:preTrans dx="-34" dy="-17999946" dz="55"/>
                    <am3d:scale>
                      <am3d:sx n="1000000" d="1000000"/>
                      <am3d:sy n="1000000" d="1000000"/>
                      <am3d:sz n="1000000" d="1000000"/>
                    </am3d:scale>
                    <am3d:rot ax="16200000"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4292839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4" name="Inhaltsplatzhalter 3" descr="Sechsseitiger Würfel 19 mm">
                <a:extLst>
                  <a:ext uri="{FF2B5EF4-FFF2-40B4-BE49-F238E27FC236}">
                    <a16:creationId xmlns:a16="http://schemas.microsoft.com/office/drawing/2014/main" id="{6ADB29A5-C74D-4F14-9611-0EAEA47F1AE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26397" y="1959398"/>
                <a:ext cx="2939205" cy="2939203"/>
              </a:xfrm>
              <a:prstGeom prst="rect">
                <a:avLst/>
              </a:prstGeom>
            </p:spPr>
          </p:pic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497CE728-6FE5-4C10-A1DA-4FC281FFBC8F}"/>
              </a:ext>
            </a:extLst>
          </p:cNvPr>
          <p:cNvSpPr/>
          <p:nvPr/>
        </p:nvSpPr>
        <p:spPr>
          <a:xfrm>
            <a:off x="5418881" y="5623064"/>
            <a:ext cx="1423686" cy="601883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>
            <a:hlinkClick r:id="rId4" action="ppaction://hlinksldjump"/>
            <a:extLst>
              <a:ext uri="{FF2B5EF4-FFF2-40B4-BE49-F238E27FC236}">
                <a16:creationId xmlns:a16="http://schemas.microsoft.com/office/drawing/2014/main" id="{98FC47AC-4128-444C-B779-D84BEBF7A820}"/>
              </a:ext>
            </a:extLst>
          </p:cNvPr>
          <p:cNvSpPr/>
          <p:nvPr/>
        </p:nvSpPr>
        <p:spPr>
          <a:xfrm>
            <a:off x="10525559" y="5413107"/>
            <a:ext cx="1063256" cy="1079768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 descr="Aktualisieren mit einfarbiger Füllung">
            <a:hlinkClick r:id="rId4" action="ppaction://hlinksldjump"/>
            <a:extLst>
              <a:ext uri="{FF2B5EF4-FFF2-40B4-BE49-F238E27FC236}">
                <a16:creationId xmlns:a16="http://schemas.microsoft.com/office/drawing/2014/main" id="{21779EBB-2643-439A-8420-AAFA53E13C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74415" y="5495905"/>
            <a:ext cx="914400" cy="9144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125F4264-1F3B-ED45-97D1-C3D6945A4BED}"/>
              </a:ext>
            </a:extLst>
          </p:cNvPr>
          <p:cNvSpPr txBox="1"/>
          <p:nvPr/>
        </p:nvSpPr>
        <p:spPr>
          <a:xfrm>
            <a:off x="5418881" y="5693172"/>
            <a:ext cx="1423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Würfeln</a:t>
            </a:r>
          </a:p>
        </p:txBody>
      </p:sp>
    </p:spTree>
    <p:extLst>
      <p:ext uri="{BB962C8B-B14F-4D97-AF65-F5344CB8AC3E}">
        <p14:creationId xmlns:p14="http://schemas.microsoft.com/office/powerpoint/2010/main" val="326662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mph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sum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3d.object.rotation.z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120">
                                          <p:val>
                                            <p:fltVal val="0.0017"/>
                                          </p:val>
                                        </p:tav>
                                        <p:tav tm="2250">
                                          <p:val>
                                            <p:fltVal val="0.014"/>
                                          </p:val>
                                        </p:tav>
                                        <p:tav tm="3370">
                                          <p:val>
                                            <p:fltVal val="0.0472"/>
                                          </p:val>
                                        </p:tav>
                                        <p:tav tm="4490">
                                          <p:val>
                                            <p:fltVal val="0.1127"/>
                                          </p:val>
                                        </p:tav>
                                        <p:tav tm="5620">
                                          <p:val>
                                            <p:fltVal val="0.2211"/>
                                          </p:val>
                                        </p:tav>
                                        <p:tav tm="6740">
                                          <p:val>
                                            <p:fltVal val="0.3815"/>
                                          </p:val>
                                        </p:tav>
                                        <p:tav tm="7870">
                                          <p:val>
                                            <p:fltVal val="0.605"/>
                                          </p:val>
                                        </p:tav>
                                        <p:tav tm="8990">
                                          <p:val>
                                            <p:fltVal val="0.9054"/>
                                          </p:val>
                                        </p:tav>
                                        <p:tav tm="10110">
                                          <p:val>
                                            <p:fltVal val="1.2876"/>
                                          </p:val>
                                        </p:tav>
                                        <p:tav tm="11240">
                                          <p:val>
                                            <p:fltVal val="1.7647"/>
                                          </p:val>
                                        </p:tav>
                                        <p:tav tm="12360">
                                          <p:val>
                                            <p:fltVal val="2.3529"/>
                                          </p:val>
                                        </p:tav>
                                        <p:tav tm="13480">
                                          <p:val>
                                            <p:fltVal val="2.9813"/>
                                          </p:val>
                                        </p:tav>
                                        <p:tav tm="14610">
                                          <p:val>
                                            <p:fltVal val="3.5055"/>
                                          </p:val>
                                        </p:tav>
                                        <p:tav tm="15730">
                                          <p:val>
                                            <p:fltVal val="3.9334"/>
                                          </p:val>
                                        </p:tav>
                                        <p:tav tm="16850">
                                          <p:val>
                                            <p:fltVal val="4.2681"/>
                                          </p:val>
                                        </p:tav>
                                        <p:tav tm="17980">
                                          <p:val>
                                            <p:fltVal val="4.5242"/>
                                          </p:val>
                                        </p:tav>
                                        <p:tav tm="19100">
                                          <p:val>
                                            <p:fltVal val="4.7137"/>
                                          </p:val>
                                        </p:tav>
                                        <p:tav tm="20220">
                                          <p:val>
                                            <p:fltVal val="4.8438"/>
                                          </p:val>
                                        </p:tav>
                                        <p:tav tm="21350">
                                          <p:val>
                                            <p:fltVal val="4.9269"/>
                                          </p:val>
                                        </p:tav>
                                        <p:tav tm="22470">
                                          <p:val>
                                            <p:fltVal val="4.9736"/>
                                          </p:val>
                                        </p:tav>
                                        <p:tav tm="23600">
                                          <p:val>
                                            <p:fltVal val="4.9944"/>
                                          </p:val>
                                        </p:tav>
                                        <p:tav tm="24720">
                                          <p:val>
                                            <p:fltVal val="4.9998"/>
                                          </p:val>
                                        </p:tav>
                                        <p:tav tm="25840">
                                          <p:val>
                                            <p:fltVal val="4.5262"/>
                                          </p:val>
                                        </p:tav>
                                        <p:tav tm="26970">
                                          <p:val>
                                            <p:fltVal val="2.4454"/>
                                          </p:val>
                                        </p:tav>
                                        <p:tav tm="28090">
                                          <p:val>
                                            <p:fltVal val="-0.6987"/>
                                          </p:val>
                                        </p:tav>
                                        <p:tav tm="29210">
                                          <p:val>
                                            <p:fltVal val="-4.7001"/>
                                          </p:val>
                                        </p:tav>
                                        <p:tav tm="30340">
                                          <p:val>
                                            <p:fltVal val="-9.4493"/>
                                          </p:val>
                                        </p:tav>
                                        <p:tav tm="31460">
                                          <p:val>
                                            <p:fltVal val="-14.8744"/>
                                          </p:val>
                                        </p:tav>
                                        <p:tav tm="32580">
                                          <p:val>
                                            <p:fltVal val="-20.923"/>
                                          </p:val>
                                        </p:tav>
                                        <p:tav tm="33710">
                                          <p:val>
                                            <p:fltVal val="-27.4931"/>
                                          </p:val>
                                        </p:tav>
                                        <p:tav tm="34830">
                                          <p:val>
                                            <p:fltVal val="-34.6709"/>
                                          </p:val>
                                        </p:tav>
                                        <p:tav tm="35960">
                                          <p:val>
                                            <p:fltVal val="-42.3729"/>
                                          </p:val>
                                        </p:tav>
                                        <p:tav tm="37080">
                                          <p:val>
                                            <p:fltVal val="-50.5763"/>
                                          </p:val>
                                        </p:tav>
                                        <p:tav tm="38200">
                                          <p:val>
                                            <p:fltVal val="-59.2613"/>
                                          </p:val>
                                        </p:tav>
                                        <p:tav tm="39330">
                                          <p:val>
                                            <p:fltVal val="-68.4108"/>
                                          </p:val>
                                        </p:tav>
                                        <p:tav tm="40450">
                                          <p:val>
                                            <p:fltVal val="-78.0095"/>
                                          </p:val>
                                        </p:tav>
                                        <p:tav tm="41570">
                                          <p:val>
                                            <p:fltVal val="-87.9524"/>
                                          </p:val>
                                        </p:tav>
                                        <p:tav tm="42700">
                                          <p:val>
                                            <p:fltVal val="-98.4063"/>
                                          </p:val>
                                        </p:tav>
                                        <p:tav tm="43820">
                                          <p:val>
                                            <p:fltVal val="-109.2726"/>
                                          </p:val>
                                        </p:tav>
                                        <p:tav tm="44940">
                                          <p:val>
                                            <p:fltVal val="-120.5411"/>
                                          </p:val>
                                        </p:tav>
                                        <p:tav tm="46070">
                                          <p:val>
                                            <p:fltVal val="-132.2023"/>
                                          </p:val>
                                        </p:tav>
                                        <p:tav tm="47190">
                                          <p:val>
                                            <p:fltVal val="-144.2478"/>
                                          </p:val>
                                        </p:tav>
                                        <p:tav tm="48310">
                                          <p:val>
                                            <p:fltVal val="-156.6693"/>
                                          </p:val>
                                        </p:tav>
                                        <p:tav tm="49440">
                                          <p:val>
                                            <p:fltVal val="-169.3438"/>
                                          </p:val>
                                        </p:tav>
                                        <p:tav tm="50560">
                                          <p:val>
                                            <p:fltVal val="-182.3622"/>
                                          </p:val>
                                        </p:tav>
                                        <p:tav tm="51690">
                                          <p:val>
                                            <p:fltVal val="-195.2648"/>
                                          </p:val>
                                        </p:tav>
                                        <p:tav tm="52810">
                                          <p:val>
                                            <p:fltVal val="-207.9209"/>
                                          </p:val>
                                        </p:tav>
                                        <p:tav tm="53930">
                                          <p:val>
                                            <p:fltVal val="-220.0976"/>
                                          </p:val>
                                        </p:tav>
                                        <p:tav tm="55060">
                                          <p:val>
                                            <p:fltVal val="-231.90221"/>
                                          </p:val>
                                        </p:tav>
                                        <p:tav tm="56180">
                                          <p:val>
                                            <p:fltVal val="-243.4277"/>
                                          </p:val>
                                        </p:tav>
                                        <p:tav tm="57300">
                                          <p:val>
                                            <p:fltVal val="-254.45959"/>
                                          </p:val>
                                        </p:tav>
                                        <p:tav tm="58430">
                                          <p:val>
                                            <p:fltVal val="-265.09329"/>
                                          </p:val>
                                        </p:tav>
                                        <p:tav tm="59550">
                                          <p:val>
                                            <p:fltVal val="-275.4086"/>
                                          </p:val>
                                        </p:tav>
                                        <p:tav tm="60670">
                                          <p:val>
                                            <p:fltVal val="-285.21021"/>
                                          </p:val>
                                        </p:tav>
                                        <p:tav tm="61800">
                                          <p:val>
                                            <p:fltVal val="-294.5798"/>
                                          </p:val>
                                        </p:tav>
                                        <p:tav tm="62920">
                                          <p:val>
                                            <p:fltVal val="-303.5816"/>
                                          </p:val>
                                        </p:tav>
                                        <p:tav tm="64040">
                                          <p:val>
                                            <p:fltVal val="-312.0397"/>
                                          </p:val>
                                        </p:tav>
                                        <p:tav tm="65170">
                                          <p:val>
                                            <p:fltVal val="-320.0191"/>
                                          </p:val>
                                        </p:tav>
                                        <p:tav tm="66290">
                                          <p:val>
                                            <p:fltVal val="-327.56451"/>
                                          </p:val>
                                        </p:tav>
                                        <p:tav tm="67420">
                                          <p:val>
                                            <p:fltVal val="-334.51791"/>
                                          </p:val>
                                        </p:tav>
                                        <p:tav tm="68540">
                                          <p:val>
                                            <p:fltVal val="-340.9765"/>
                                          </p:val>
                                        </p:tav>
                                        <p:tav tm="69660">
                                          <p:val>
                                            <p:fltVal val="-346.7908"/>
                                          </p:val>
                                        </p:tav>
                                        <p:tav tm="70790">
                                          <p:val>
                                            <p:fltVal val="-351.9791"/>
                                          </p:val>
                                        </p:tav>
                                        <p:tav tm="71910">
                                          <p:val>
                                            <p:fltVal val="-356.52319"/>
                                          </p:val>
                                        </p:tav>
                                        <p:tav tm="73030">
                                          <p:val>
                                            <p:fltVal val="-360.2634"/>
                                          </p:val>
                                        </p:tav>
                                        <p:tav tm="74160">
                                          <p:val>
                                            <p:fltVal val="-363.12009"/>
                                          </p:val>
                                        </p:tav>
                                        <p:tav tm="75280">
                                          <p:val>
                                            <p:fltVal val="-364.84369"/>
                                          </p:val>
                                        </p:tav>
                                        <p:tav tm="76400">
                                          <p:val>
                                            <p:fltVal val="-364.9968"/>
                                          </p:val>
                                        </p:tav>
                                        <p:tav tm="77530">
                                          <p:val>
                                            <p:fltVal val="-364.95801"/>
                                          </p:val>
                                        </p:tav>
                                        <p:tav tm="78650">
                                          <p:val>
                                            <p:fltVal val="-364.8335"/>
                                          </p:val>
                                        </p:tav>
                                        <p:tav tm="79780">
                                          <p:val>
                                            <p:fltVal val="-364.57639"/>
                                          </p:val>
                                        </p:tav>
                                        <p:tav tm="80900">
                                          <p:val>
                                            <p:fltVal val="-364.1376"/>
                                          </p:val>
                                        </p:tav>
                                        <p:tav tm="82020">
                                          <p:val>
                                            <p:fltVal val="-363.461"/>
                                          </p:val>
                                        </p:tav>
                                        <p:tav tm="83150">
                                          <p:val>
                                            <p:fltVal val="-362.50989"/>
                                          </p:val>
                                        </p:tav>
                                        <p:tav tm="84270">
                                          <p:val>
                                            <p:fltVal val="-361.55341"/>
                                          </p:val>
                                        </p:tav>
                                        <p:tav tm="85390">
                                          <p:val>
                                            <p:fltVal val="-360.87219"/>
                                          </p:val>
                                        </p:tav>
                                        <p:tav tm="86520">
                                          <p:val>
                                            <p:fltVal val="-360.4296"/>
                                          </p:val>
                                        </p:tav>
                                        <p:tav tm="87640">
                                          <p:val>
                                            <p:fltVal val="-360.16971"/>
                                          </p:val>
                                        </p:tav>
                                        <p:tav tm="88760">
                                          <p:val>
                                            <p:fltVal val="-360.04321"/>
                                          </p:val>
                                        </p:tav>
                                        <p:tav tm="89890">
                                          <p:val>
                                            <p:fltVal val="-360.0033"/>
                                          </p:val>
                                        </p:tav>
                                        <p:tav tm="91010">
                                          <p:val>
                                            <p:fltVal val="-360"/>
                                          </p:val>
                                        </p:tav>
                                        <p:tav tm="92130">
                                          <p:val>
                                            <p:fltVal val="-360"/>
                                          </p:val>
                                        </p:tav>
                                        <p:tav tm="93260">
                                          <p:val>
                                            <p:fltVal val="-360"/>
                                          </p:val>
                                        </p:tav>
                                        <p:tav tm="94380">
                                          <p:val>
                                            <p:fltVal val="-360"/>
                                          </p:val>
                                        </p:tav>
                                        <p:tav tm="95510">
                                          <p:val>
                                            <p:fltVal val="-360"/>
                                          </p:val>
                                        </p:tav>
                                        <p:tav tm="96630">
                                          <p:val>
                                            <p:fltVal val="-360"/>
                                          </p:val>
                                        </p:tav>
                                        <p:tav tm="97750">
                                          <p:val>
                                            <p:fltVal val="-360"/>
                                          </p:val>
                                        </p:tav>
                                        <p:tav tm="98880">
                                          <p:val>
                                            <p:fltVal val="-360"/>
                                          </p:val>
                                        </p:tav>
                                        <p:tav tm="100000">
                                          <p:val>
                                            <p:fltVal val="-36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sum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3d.object.translation.y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120">
                                          <p:val>
                                            <p:fltVal val="0"/>
                                          </p:val>
                                        </p:tav>
                                        <p:tav tm="2250">
                                          <p:val>
                                            <p:fltVal val="-0.0002"/>
                                          </p:val>
                                        </p:tav>
                                        <p:tav tm="3370">
                                          <p:val>
                                            <p:fltVal val="-0.0009"/>
                                          </p:val>
                                        </p:tav>
                                        <p:tav tm="4490">
                                          <p:val>
                                            <p:fltVal val="-0.0022"/>
                                          </p:val>
                                        </p:tav>
                                        <p:tav tm="5620">
                                          <p:val>
                                            <p:fltVal val="-0.0043"/>
                                          </p:val>
                                        </p:tav>
                                        <p:tav tm="6740">
                                          <p:val>
                                            <p:fltVal val="-0.0074"/>
                                          </p:val>
                                        </p:tav>
                                        <p:tav tm="7870">
                                          <p:val>
                                            <p:fltVal val="-0.0118"/>
                                          </p:val>
                                        </p:tav>
                                        <p:tav tm="8990">
                                          <p:val>
                                            <p:fltVal val="-0.0176"/>
                                          </p:val>
                                        </p:tav>
                                        <p:tav tm="10110">
                                          <p:val>
                                            <p:fltVal val="-0.0251"/>
                                          </p:val>
                                        </p:tav>
                                        <p:tav tm="11240">
                                          <p:val>
                                            <p:fltVal val="-0.0325"/>
                                          </p:val>
                                        </p:tav>
                                        <p:tav tm="12360">
                                          <p:val>
                                            <p:fltVal val="-0.0383"/>
                                          </p:val>
                                        </p:tav>
                                        <p:tav tm="13480">
                                          <p:val>
                                            <p:fltVal val="-0.0426"/>
                                          </p:val>
                                        </p:tav>
                                        <p:tav tm="14610">
                                          <p:val>
                                            <p:fltVal val="-0.0457"/>
                                          </p:val>
                                        </p:tav>
                                        <p:tav tm="15730">
                                          <p:val>
                                            <p:fltVal val="-0.0478"/>
                                          </p:val>
                                        </p:tav>
                                        <p:tav tm="16850">
                                          <p:val>
                                            <p:fltVal val="-0.0491"/>
                                          </p:val>
                                        </p:tav>
                                        <p:tav tm="17980">
                                          <p:val>
                                            <p:fltVal val="-0.0497"/>
                                          </p:val>
                                        </p:tav>
                                        <p:tav tm="19100">
                                          <p:val>
                                            <p:fltVal val="-0.0499"/>
                                          </p:val>
                                        </p:tav>
                                        <p:tav tm="20220">
                                          <p:val>
                                            <p:fltVal val="-0.0499"/>
                                          </p:val>
                                        </p:tav>
                                        <p:tav tm="21350">
                                          <p:val>
                                            <p:fltVal val="-0.0497"/>
                                          </p:val>
                                        </p:tav>
                                        <p:tav tm="22470">
                                          <p:val>
                                            <p:fltVal val="-0.0482"/>
                                          </p:val>
                                        </p:tav>
                                        <p:tav tm="23600">
                                          <p:val>
                                            <p:fltVal val="-0.044"/>
                                          </p:val>
                                        </p:tav>
                                        <p:tav tm="24720">
                                          <p:val>
                                            <p:fltVal val="-0.0359"/>
                                          </p:val>
                                        </p:tav>
                                        <p:tav tm="25840">
                                          <p:val>
                                            <p:fltVal val="-0.0226"/>
                                          </p:val>
                                        </p:tav>
                                        <p:tav tm="26970">
                                          <p:val>
                                            <p:fltVal val="-0.0027"/>
                                          </p:val>
                                        </p:tav>
                                        <p:tav tm="28090">
                                          <p:val>
                                            <p:fltVal val="0.0249"/>
                                          </p:val>
                                        </p:tav>
                                        <p:tav tm="29210">
                                          <p:val>
                                            <p:fltVal val="0.0618"/>
                                          </p:val>
                                        </p:tav>
                                        <p:tav tm="30340">
                                          <p:val>
                                            <p:fltVal val="0.1093"/>
                                          </p:val>
                                        </p:tav>
                                        <p:tav tm="31460">
                                          <p:val>
                                            <p:fltVal val="0.1685"/>
                                          </p:val>
                                        </p:tav>
                                        <p:tav tm="32580">
                                          <p:val>
                                            <p:fltVal val="0.2408"/>
                                          </p:val>
                                        </p:tav>
                                        <p:tav tm="33710">
                                          <p:val>
                                            <p:fltVal val="0.3268"/>
                                          </p:val>
                                        </p:tav>
                                        <p:tav tm="34830">
                                          <p:val>
                                            <p:fltVal val="0.4291"/>
                                          </p:val>
                                        </p:tav>
                                        <p:tav tm="35960">
                                          <p:val>
                                            <p:fltVal val="0.5422"/>
                                          </p:val>
                                        </p:tav>
                                        <p:tav tm="37080">
                                          <p:val>
                                            <p:fltVal val="0.6414"/>
                                          </p:val>
                                        </p:tav>
                                        <p:tav tm="38200">
                                          <p:val>
                                            <p:fltVal val="0.7251"/>
                                          </p:val>
                                        </p:tav>
                                        <p:tav tm="39330">
                                          <p:val>
                                            <p:fltVal val="0.7946"/>
                                          </p:val>
                                        </p:tav>
                                        <p:tav tm="40450">
                                          <p:val>
                                            <p:fltVal val="0.8513"/>
                                          </p:val>
                                        </p:tav>
                                        <p:tav tm="41570">
                                          <p:val>
                                            <p:fltVal val="0.8961"/>
                                          </p:val>
                                        </p:tav>
                                        <p:tav tm="42700">
                                          <p:val>
                                            <p:fltVal val="0.9311"/>
                                          </p:val>
                                        </p:tav>
                                        <p:tav tm="43820">
                                          <p:val>
                                            <p:fltVal val="0.9572"/>
                                          </p:val>
                                        </p:tav>
                                        <p:tav tm="44940">
                                          <p:val>
                                            <p:fltVal val="0.9757"/>
                                          </p:val>
                                        </p:tav>
                                        <p:tav tm="46070">
                                          <p:val>
                                            <p:fltVal val="0.9879"/>
                                          </p:val>
                                        </p:tav>
                                        <p:tav tm="47190">
                                          <p:val>
                                            <p:fltVal val="0.9951"/>
                                          </p:val>
                                        </p:tav>
                                        <p:tav tm="48310">
                                          <p:val>
                                            <p:fltVal val="0.9987"/>
                                          </p:val>
                                        </p:tav>
                                        <p:tav tm="49440">
                                          <p:val>
                                            <p:fltVal val="0.9998"/>
                                          </p:val>
                                        </p:tav>
                                        <p:tav tm="50560">
                                          <p:val>
                                            <p:fltVal val="0.9999"/>
                                          </p:val>
                                        </p:tav>
                                        <p:tav tm="51690">
                                          <p:val>
                                            <p:fltVal val="0.9996"/>
                                          </p:val>
                                        </p:tav>
                                        <p:tav tm="52810">
                                          <p:val>
                                            <p:fltVal val="0.9977"/>
                                          </p:val>
                                        </p:tav>
                                        <p:tav tm="53930">
                                          <p:val>
                                            <p:fltVal val="0.993"/>
                                          </p:val>
                                        </p:tav>
                                        <p:tav tm="55060">
                                          <p:val>
                                            <p:fltVal val="0.9843"/>
                                          </p:val>
                                        </p:tav>
                                        <p:tav tm="56180">
                                          <p:val>
                                            <p:fltVal val="0.9701"/>
                                          </p:val>
                                        </p:tav>
                                        <p:tav tm="57300">
                                          <p:val>
                                            <p:fltVal val="0.9493"/>
                                          </p:val>
                                        </p:tav>
                                        <p:tav tm="58430">
                                          <p:val>
                                            <p:fltVal val="0.9206"/>
                                          </p:val>
                                        </p:tav>
                                        <p:tav tm="59550">
                                          <p:val>
                                            <p:fltVal val="0.8823"/>
                                          </p:val>
                                        </p:tav>
                                        <p:tav tm="60670">
                                          <p:val>
                                            <p:fltVal val="0.8339"/>
                                          </p:val>
                                        </p:tav>
                                        <p:tav tm="61800">
                                          <p:val>
                                            <p:fltVal val="0.7737"/>
                                          </p:val>
                                        </p:tav>
                                        <p:tav tm="62920">
                                          <p:val>
                                            <p:fltVal val="0.6998"/>
                                          </p:val>
                                        </p:tav>
                                        <p:tav tm="64040">
                                          <p:val>
                                            <p:fltVal val="0.6121"/>
                                          </p:val>
                                        </p:tav>
                                        <p:tav tm="65170">
                                          <p:val>
                                            <p:fltVal val="0.5088"/>
                                          </p:val>
                                        </p:tav>
                                        <p:tav tm="66290">
                                          <p:val>
                                            <p:fltVal val="0.3963"/>
                                          </p:val>
                                        </p:tav>
                                        <p:tav tm="67420">
                                          <p:val>
                                            <p:fltVal val="0.2997"/>
                                          </p:val>
                                        </p:tav>
                                        <p:tav tm="68540">
                                          <p:val>
                                            <p:fltVal val="0.2174"/>
                                          </p:val>
                                        </p:tav>
                                        <p:tav tm="69660">
                                          <p:val>
                                            <p:fltVal val="0.1497"/>
                                          </p:val>
                                        </p:tav>
                                        <p:tav tm="70790">
                                          <p:val>
                                            <p:fltVal val="0.0946"/>
                                          </p:val>
                                        </p:tav>
                                        <p:tav tm="71910">
                                          <p:val>
                                            <p:fltVal val="0.0503"/>
                                          </p:val>
                                        </p:tav>
                                        <p:tav tm="73030">
                                          <p:val>
                                            <p:fltVal val="0.0164"/>
                                          </p:val>
                                        </p:tav>
                                        <p:tav tm="74160">
                                          <p:val>
                                            <p:fltVal val="-0.0088"/>
                                          </p:val>
                                        </p:tav>
                                        <p:tav tm="75280">
                                          <p:val>
                                            <p:fltVal val="-0.0268"/>
                                          </p:val>
                                        </p:tav>
                                        <p:tav tm="76400">
                                          <p:val>
                                            <p:fltVal val="-0.0385"/>
                                          </p:val>
                                        </p:tav>
                                        <p:tav tm="77530">
                                          <p:val>
                                            <p:fltVal val="-0.0454"/>
                                          </p:val>
                                        </p:tav>
                                        <p:tav tm="78650">
                                          <p:val>
                                            <p:fltVal val="-0.0488"/>
                                          </p:val>
                                        </p:tav>
                                        <p:tav tm="79780">
                                          <p:val>
                                            <p:fltVal val="-0.0499"/>
                                          </p:val>
                                        </p:tav>
                                        <p:tav tm="80900">
                                          <p:val>
                                            <p:fltVal val="-0.0499"/>
                                          </p:val>
                                        </p:tav>
                                        <p:tav tm="82020">
                                          <p:val>
                                            <p:fltVal val="-0.0489"/>
                                          </p:val>
                                        </p:tav>
                                        <p:tav tm="83150">
                                          <p:val>
                                            <p:fltVal val="-0.0438"/>
                                          </p:val>
                                        </p:tav>
                                        <p:tav tm="84270">
                                          <p:val>
                                            <p:fltVal val="-0.0313"/>
                                          </p:val>
                                        </p:tav>
                                        <p:tav tm="85390">
                                          <p:val>
                                            <p:fltVal val="-0.0079"/>
                                          </p:val>
                                        </p:tav>
                                        <p:tav tm="86520">
                                          <p:val>
                                            <p:fltVal val="0.0209"/>
                                          </p:val>
                                        </p:tav>
                                        <p:tav tm="87640">
                                          <p:val>
                                            <p:fltVal val="0.0385"/>
                                          </p:val>
                                        </p:tav>
                                        <p:tav tm="88760">
                                          <p:val>
                                            <p:fltVal val="0.047"/>
                                          </p:val>
                                        </p:tav>
                                        <p:tav tm="89890">
                                          <p:val>
                                            <p:fltVal val="0.0497"/>
                                          </p:val>
                                        </p:tav>
                                        <p:tav tm="91010">
                                          <p:val>
                                            <p:fltVal val="0.0499"/>
                                          </p:val>
                                        </p:tav>
                                        <p:tav tm="92130">
                                          <p:val>
                                            <p:fltVal val="0.0494"/>
                                          </p:val>
                                        </p:tav>
                                        <p:tav tm="93260">
                                          <p:val>
                                            <p:fltVal val="0.0468"/>
                                          </p:val>
                                        </p:tav>
                                        <p:tav tm="94380">
                                          <p:val>
                                            <p:fltVal val="0.0404"/>
                                          </p:val>
                                        </p:tav>
                                        <p:tav tm="95510">
                                          <p:val>
                                            <p:fltVal val="0.0287"/>
                                          </p:val>
                                        </p:tav>
                                        <p:tav tm="96630">
                                          <p:val>
                                            <p:fltVal val="0.0142"/>
                                          </p:val>
                                        </p:tav>
                                        <p:tav tm="97750">
                                          <p:val>
                                            <p:fltVal val="0.0055"/>
                                          </p:val>
                                        </p:tav>
                                        <p:tav tm="98880">
                                          <p:val>
                                            <p:fltVal val="0.0014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3d.object.scale.x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120">
                                          <p:val>
                                            <p:fltVal val="1"/>
                                          </p:val>
                                        </p:tav>
                                        <p:tav tm="2250">
                                          <p:val>
                                            <p:fltVal val="1.0006"/>
                                          </p:val>
                                        </p:tav>
                                        <p:tav tm="3370">
                                          <p:val>
                                            <p:fltVal val="1.0021"/>
                                          </p:val>
                                        </p:tav>
                                        <p:tav tm="4490">
                                          <p:val>
                                            <p:fltVal val="1.0051"/>
                                          </p:val>
                                        </p:tav>
                                        <p:tav tm="5620">
                                          <p:val>
                                            <p:fltVal val="1.0101"/>
                                          </p:val>
                                        </p:tav>
                                        <p:tav tm="6740">
                                          <p:val>
                                            <p:fltVal val="1.0175"/>
                                          </p:val>
                                        </p:tav>
                                        <p:tav tm="7870">
                                          <p:val>
                                            <p:fltVal val="1.0278"/>
                                          </p:val>
                                        </p:tav>
                                        <p:tav tm="8990">
                                          <p:val>
                                            <p:fltVal val="1.0417"/>
                                          </p:val>
                                        </p:tav>
                                        <p:tav tm="10110">
                                          <p:val>
                                            <p:fltVal val="1.0593"/>
                                          </p:val>
                                        </p:tav>
                                        <p:tav tm="11240">
                                          <p:val>
                                            <p:fltVal val="1.0768"/>
                                          </p:val>
                                        </p:tav>
                                        <p:tav tm="12360">
                                          <p:val>
                                            <p:fltVal val="1.0905"/>
                                          </p:val>
                                        </p:tav>
                                        <p:tav tm="13480">
                                          <p:val>
                                            <p:fltVal val="1.1007"/>
                                          </p:val>
                                        </p:tav>
                                        <p:tav tm="14610">
                                          <p:val>
                                            <p:fltVal val="1.108"/>
                                          </p:val>
                                        </p:tav>
                                        <p:tav tm="15730">
                                          <p:val>
                                            <p:fltVal val="1.1129"/>
                                          </p:val>
                                        </p:tav>
                                        <p:tav tm="16850">
                                          <p:val>
                                            <p:fltVal val="1.1158"/>
                                          </p:val>
                                        </p:tav>
                                        <p:tav tm="17980">
                                          <p:val>
                                            <p:fltVal val="1.1173"/>
                                          </p:val>
                                        </p:tav>
                                        <p:tav tm="19100">
                                          <p:val>
                                            <p:fltVal val="1.1179"/>
                                          </p:val>
                                        </p:tav>
                                        <p:tav tm="20220">
                                          <p:val>
                                            <p:fltVal val="1.118"/>
                                          </p:val>
                                        </p:tav>
                                        <p:tav tm="21350">
                                          <p:val>
                                            <p:fltVal val="1.1172"/>
                                          </p:val>
                                        </p:tav>
                                        <p:tav tm="22470">
                                          <p:val>
                                            <p:fltVal val="1.1125"/>
                                          </p:val>
                                        </p:tav>
                                        <p:tav tm="23600">
                                          <p:val>
                                            <p:fltVal val="1.0999"/>
                                          </p:val>
                                        </p:tav>
                                        <p:tav tm="24720">
                                          <p:val>
                                            <p:fltVal val="1.0752"/>
                                          </p:val>
                                        </p:tav>
                                        <p:tav tm="25840">
                                          <p:val>
                                            <p:fltVal val="1.0402"/>
                                          </p:val>
                                        </p:tav>
                                        <p:tav tm="26970">
                                          <p:val>
                                            <p:fltVal val="1.0166"/>
                                          </p:val>
                                        </p:tav>
                                        <p:tav tm="28090">
                                          <p:val>
                                            <p:fltVal val="1.0047"/>
                                          </p:val>
                                        </p:tav>
                                        <p:tav tm="29210">
                                          <p:val>
                                            <p:fltVal val="1.0005"/>
                                          </p:val>
                                        </p:tav>
                                        <p:tav tm="30340">
                                          <p:val>
                                            <p:fltVal val="1"/>
                                          </p:val>
                                        </p:tav>
                                        <p:tav tm="31460">
                                          <p:val>
                                            <p:fltVal val="1"/>
                                          </p:val>
                                        </p:tav>
                                        <p:tav tm="32580">
                                          <p:val>
                                            <p:fltVal val="1"/>
                                          </p:val>
                                        </p:tav>
                                        <p:tav tm="33710">
                                          <p:val>
                                            <p:fltVal val="1"/>
                                          </p:val>
                                        </p:tav>
                                        <p:tav tm="34830">
                                          <p:val>
                                            <p:fltVal val="1"/>
                                          </p:val>
                                        </p:tav>
                                        <p:tav tm="35960">
                                          <p:val>
                                            <p:fltVal val="1"/>
                                          </p:val>
                                        </p:tav>
                                        <p:tav tm="37080">
                                          <p:val>
                                            <p:fltVal val="1"/>
                                          </p:val>
                                        </p:tav>
                                        <p:tav tm="38200">
                                          <p:val>
                                            <p:fltVal val="1"/>
                                          </p:val>
                                        </p:tav>
                                        <p:tav tm="39330">
                                          <p:val>
                                            <p:fltVal val="1"/>
                                          </p:val>
                                        </p:tav>
                                        <p:tav tm="40450">
                                          <p:val>
                                            <p:fltVal val="1"/>
                                          </p:val>
                                        </p:tav>
                                        <p:tav tm="41570">
                                          <p:val>
                                            <p:fltVal val="1"/>
                                          </p:val>
                                        </p:tav>
                                        <p:tav tm="42700">
                                          <p:val>
                                            <p:fltVal val="1"/>
                                          </p:val>
                                        </p:tav>
                                        <p:tav tm="43820">
                                          <p:val>
                                            <p:fltVal val="1"/>
                                          </p:val>
                                        </p:tav>
                                        <p:tav tm="44940">
                                          <p:val>
                                            <p:fltVal val="1"/>
                                          </p:val>
                                        </p:tav>
                                        <p:tav tm="46070">
                                          <p:val>
                                            <p:fltVal val="1"/>
                                          </p:val>
                                        </p:tav>
                                        <p:tav tm="47190">
                                          <p:val>
                                            <p:fltVal val="1"/>
                                          </p:val>
                                        </p:tav>
                                        <p:tav tm="48310">
                                          <p:val>
                                            <p:fltVal val="1"/>
                                          </p:val>
                                        </p:tav>
                                        <p:tav tm="49440">
                                          <p:val>
                                            <p:fltVal val="1"/>
                                          </p:val>
                                        </p:tav>
                                        <p:tav tm="50560">
                                          <p:val>
                                            <p:fltVal val="1"/>
                                          </p:val>
                                        </p:tav>
                                        <p:tav tm="51690">
                                          <p:val>
                                            <p:fltVal val="1"/>
                                          </p:val>
                                        </p:tav>
                                        <p:tav tm="52810">
                                          <p:val>
                                            <p:fltVal val="1"/>
                                          </p:val>
                                        </p:tav>
                                        <p:tav tm="53930">
                                          <p:val>
                                            <p:fltVal val="1"/>
                                          </p:val>
                                        </p:tav>
                                        <p:tav tm="55060">
                                          <p:val>
                                            <p:fltVal val="1"/>
                                          </p:val>
                                        </p:tav>
                                        <p:tav tm="56180">
                                          <p:val>
                                            <p:fltVal val="1"/>
                                          </p:val>
                                        </p:tav>
                                        <p:tav tm="57300">
                                          <p:val>
                                            <p:fltVal val="1"/>
                                          </p:val>
                                        </p:tav>
                                        <p:tav tm="58430">
                                          <p:val>
                                            <p:fltVal val="1"/>
                                          </p:val>
                                        </p:tav>
                                        <p:tav tm="59550">
                                          <p:val>
                                            <p:fltVal val="1"/>
                                          </p:val>
                                        </p:tav>
                                        <p:tav tm="60670">
                                          <p:val>
                                            <p:fltVal val="1"/>
                                          </p:val>
                                        </p:tav>
                                        <p:tav tm="61800">
                                          <p:val>
                                            <p:fltVal val="1"/>
                                          </p:val>
                                        </p:tav>
                                        <p:tav tm="62920">
                                          <p:val>
                                            <p:fltVal val="1"/>
                                          </p:val>
                                        </p:tav>
                                        <p:tav tm="64040">
                                          <p:val>
                                            <p:fltVal val="1"/>
                                          </p:val>
                                        </p:tav>
                                        <p:tav tm="65170">
                                          <p:val>
                                            <p:fltVal val="1"/>
                                          </p:val>
                                        </p:tav>
                                        <p:tav tm="66290">
                                          <p:val>
                                            <p:fltVal val="1"/>
                                          </p:val>
                                        </p:tav>
                                        <p:tav tm="67420">
                                          <p:val>
                                            <p:fltVal val="1.0001"/>
                                          </p:val>
                                        </p:tav>
                                        <p:tav tm="68540">
                                          <p:val>
                                            <p:fltVal val="1.0014"/>
                                          </p:val>
                                        </p:tav>
                                        <p:tav tm="69660">
                                          <p:val>
                                            <p:fltVal val="1.0052"/>
                                          </p:val>
                                        </p:tav>
                                        <p:tav tm="70790">
                                          <p:val>
                                            <p:fltVal val="1.0131"/>
                                          </p:val>
                                        </p:tav>
                                        <p:tav tm="71910">
                                          <p:val>
                                            <p:fltVal val="1.0264"/>
                                          </p:val>
                                        </p:tav>
                                        <p:tav tm="73030">
                                          <p:val>
                                            <p:fltVal val="1.0465"/>
                                          </p:val>
                                        </p:tav>
                                        <p:tav tm="74160">
                                          <p:val>
                                            <p:fltVal val="1.0724"/>
                                          </p:val>
                                        </p:tav>
                                        <p:tav tm="75280">
                                          <p:val>
                                            <p:fltVal val="1.0923"/>
                                          </p:val>
                                        </p:tav>
                                        <p:tav tm="76400">
                                          <p:val>
                                            <p:fltVal val="1.1053"/>
                                          </p:val>
                                        </p:tav>
                                        <p:tav tm="77530">
                                          <p:val>
                                            <p:fltVal val="1.1129"/>
                                          </p:val>
                                        </p:tav>
                                        <p:tav tm="78650">
                                          <p:val>
                                            <p:fltVal val="1.1167"/>
                                          </p:val>
                                        </p:tav>
                                        <p:tav tm="79780">
                                          <p:val>
                                            <p:fltVal val="1.1178"/>
                                          </p:val>
                                        </p:tav>
                                        <p:tav tm="80900">
                                          <p:val>
                                            <p:fltVal val="1.1179"/>
                                          </p:val>
                                        </p:tav>
                                        <p:tav tm="82020">
                                          <p:val>
                                            <p:fltVal val="1.1167"/>
                                          </p:val>
                                        </p:tav>
                                        <p:tav tm="83150">
                                          <p:val>
                                            <p:fltVal val="1.1107"/>
                                          </p:val>
                                        </p:tav>
                                        <p:tav tm="84270">
                                          <p:val>
                                            <p:fltVal val="1.0959"/>
                                          </p:val>
                                        </p:tav>
                                        <p:tav tm="85390">
                                          <p:val>
                                            <p:fltVal val="1.0683"/>
                                          </p:val>
                                        </p:tav>
                                        <p:tav tm="86520">
                                          <p:val>
                                            <p:fltVal val="1.0342"/>
                                          </p:val>
                                        </p:tav>
                                        <p:tav tm="87640">
                                          <p:val>
                                            <p:fltVal val="1.0135"/>
                                          </p:val>
                                        </p:tav>
                                        <p:tav tm="88760">
                                          <p:val>
                                            <p:fltVal val="1.0034"/>
                                          </p:val>
                                        </p:tav>
                                        <p:tav tm="89890">
                                          <p:val>
                                            <p:fltVal val="1.0002"/>
                                          </p:val>
                                        </p:tav>
                                        <p:tav tm="91010">
                                          <p:val>
                                            <p:fltVal val="1"/>
                                          </p:val>
                                        </p:tav>
                                        <p:tav tm="92130">
                                          <p:val>
                                            <p:fltVal val="1"/>
                                          </p:val>
                                        </p:tav>
                                        <p:tav tm="93260">
                                          <p:val>
                                            <p:fltVal val="1"/>
                                          </p:val>
                                        </p:tav>
                                        <p:tav tm="94380">
                                          <p:val>
                                            <p:fltVal val="1"/>
                                          </p:val>
                                        </p:tav>
                                        <p:tav tm="95510">
                                          <p:val>
                                            <p:fltVal val="1"/>
                                          </p:val>
                                        </p:tav>
                                        <p:tav tm="96630">
                                          <p:val>
                                            <p:fltVal val="1"/>
                                          </p:val>
                                        </p:tav>
                                        <p:tav tm="97750">
                                          <p:val>
                                            <p:fltVal val="1"/>
                                          </p:val>
                                        </p:tav>
                                        <p:tav tm="9888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3d.object.scale.y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120">
                                          <p:val>
                                            <p:fltVal val="0.9998"/>
                                          </p:val>
                                        </p:tav>
                                        <p:tav tm="2250">
                                          <p:val>
                                            <p:fltVal val="0.9989"/>
                                          </p:val>
                                        </p:tav>
                                        <p:tav tm="3370">
                                          <p:val>
                                            <p:fltVal val="0.9963"/>
                                          </p:val>
                                        </p:tav>
                                        <p:tav tm="4490">
                                          <p:val>
                                            <p:fltVal val="0.9911"/>
                                          </p:val>
                                        </p:tav>
                                        <p:tav tm="5620">
                                          <p:val>
                                            <p:fltVal val="0.9827"/>
                                          </p:val>
                                        </p:tav>
                                        <p:tav tm="6740">
                                          <p:val>
                                            <p:fltVal val="0.9701"/>
                                          </p:val>
                                        </p:tav>
                                        <p:tav tm="7870">
                                          <p:val>
                                            <p:fltVal val="0.9527"/>
                                          </p:val>
                                        </p:tav>
                                        <p:tav tm="8990">
                                          <p:val>
                                            <p:fltVal val="0.9292"/>
                                          </p:val>
                                        </p:tav>
                                        <p:tav tm="10110">
                                          <p:val>
                                            <p:fltVal val="0.8994"/>
                                          </p:val>
                                        </p:tav>
                                        <p:tav tm="11240">
                                          <p:val>
                                            <p:fltVal val="0.8697"/>
                                          </p:val>
                                        </p:tav>
                                        <p:tav tm="12360">
                                          <p:val>
                                            <p:fltVal val="0.8465"/>
                                          </p:val>
                                        </p:tav>
                                        <p:tav tm="13480">
                                          <p:val>
                                            <p:fltVal val="0.8292"/>
                                          </p:val>
                                        </p:tav>
                                        <p:tav tm="14610">
                                          <p:val>
                                            <p:fltVal val="0.8169"/>
                                          </p:val>
                                        </p:tav>
                                        <p:tav tm="15730">
                                          <p:val>
                                            <p:fltVal val="0.8085"/>
                                          </p:val>
                                        </p:tav>
                                        <p:tav tm="16850">
                                          <p:val>
                                            <p:fltVal val="0.8035"/>
                                          </p:val>
                                        </p:tav>
                                        <p:tav tm="17980">
                                          <p:val>
                                            <p:fltVal val="0.801"/>
                                          </p:val>
                                        </p:tav>
                                        <p:tav tm="19100">
                                          <p:val>
                                            <p:fltVal val="0.8001"/>
                                          </p:val>
                                        </p:tav>
                                        <p:tav tm="20220">
                                          <p:val>
                                            <p:fltVal val="0.8"/>
                                          </p:val>
                                        </p:tav>
                                        <p:tav tm="21350">
                                          <p:val>
                                            <p:fltVal val="0.8012"/>
                                          </p:val>
                                        </p:tav>
                                        <p:tav tm="22470">
                                          <p:val>
                                            <p:fltVal val="0.8092"/>
                                          </p:val>
                                        </p:tav>
                                        <p:tav tm="23600">
                                          <p:val>
                                            <p:fltVal val="0.8306"/>
                                          </p:val>
                                        </p:tav>
                                        <p:tav tm="24720">
                                          <p:val>
                                            <p:fltVal val="0.8724"/>
                                          </p:val>
                                        </p:tav>
                                        <p:tav tm="25840">
                                          <p:val>
                                            <p:fltVal val="0.9318"/>
                                          </p:val>
                                        </p:tav>
                                        <p:tav tm="26970">
                                          <p:val>
                                            <p:fltVal val="0.9717"/>
                                          </p:val>
                                        </p:tav>
                                        <p:tav tm="28090">
                                          <p:val>
                                            <p:fltVal val="0.9919"/>
                                          </p:val>
                                        </p:tav>
                                        <p:tav tm="29210">
                                          <p:val>
                                            <p:fltVal val="0.9991"/>
                                          </p:val>
                                        </p:tav>
                                        <p:tav tm="30340">
                                          <p:val>
                                            <p:fltVal val="1"/>
                                          </p:val>
                                        </p:tav>
                                        <p:tav tm="31460">
                                          <p:val>
                                            <p:fltVal val="1"/>
                                          </p:val>
                                        </p:tav>
                                        <p:tav tm="32580">
                                          <p:val>
                                            <p:fltVal val="1"/>
                                          </p:val>
                                        </p:tav>
                                        <p:tav tm="33710">
                                          <p:val>
                                            <p:fltVal val="1"/>
                                          </p:val>
                                        </p:tav>
                                        <p:tav tm="34830">
                                          <p:val>
                                            <p:fltVal val="1"/>
                                          </p:val>
                                        </p:tav>
                                        <p:tav tm="35960">
                                          <p:val>
                                            <p:fltVal val="1"/>
                                          </p:val>
                                        </p:tav>
                                        <p:tav tm="37080">
                                          <p:val>
                                            <p:fltVal val="1"/>
                                          </p:val>
                                        </p:tav>
                                        <p:tav tm="38200">
                                          <p:val>
                                            <p:fltVal val="1"/>
                                          </p:val>
                                        </p:tav>
                                        <p:tav tm="39330">
                                          <p:val>
                                            <p:fltVal val="1"/>
                                          </p:val>
                                        </p:tav>
                                        <p:tav tm="40450">
                                          <p:val>
                                            <p:fltVal val="1"/>
                                          </p:val>
                                        </p:tav>
                                        <p:tav tm="41570">
                                          <p:val>
                                            <p:fltVal val="1"/>
                                          </p:val>
                                        </p:tav>
                                        <p:tav tm="42700">
                                          <p:val>
                                            <p:fltVal val="1"/>
                                          </p:val>
                                        </p:tav>
                                        <p:tav tm="43820">
                                          <p:val>
                                            <p:fltVal val="1"/>
                                          </p:val>
                                        </p:tav>
                                        <p:tav tm="44940">
                                          <p:val>
                                            <p:fltVal val="1"/>
                                          </p:val>
                                        </p:tav>
                                        <p:tav tm="46070">
                                          <p:val>
                                            <p:fltVal val="1"/>
                                          </p:val>
                                        </p:tav>
                                        <p:tav tm="47190">
                                          <p:val>
                                            <p:fltVal val="1"/>
                                          </p:val>
                                        </p:tav>
                                        <p:tav tm="48310">
                                          <p:val>
                                            <p:fltVal val="1"/>
                                          </p:val>
                                        </p:tav>
                                        <p:tav tm="49440">
                                          <p:val>
                                            <p:fltVal val="1"/>
                                          </p:val>
                                        </p:tav>
                                        <p:tav tm="50560">
                                          <p:val>
                                            <p:fltVal val="1"/>
                                          </p:val>
                                        </p:tav>
                                        <p:tav tm="51690">
                                          <p:val>
                                            <p:fltVal val="1"/>
                                          </p:val>
                                        </p:tav>
                                        <p:tav tm="52810">
                                          <p:val>
                                            <p:fltVal val="1"/>
                                          </p:val>
                                        </p:tav>
                                        <p:tav tm="53930">
                                          <p:val>
                                            <p:fltVal val="1"/>
                                          </p:val>
                                        </p:tav>
                                        <p:tav tm="55060">
                                          <p:val>
                                            <p:fltVal val="1"/>
                                          </p:val>
                                        </p:tav>
                                        <p:tav tm="56180">
                                          <p:val>
                                            <p:fltVal val="1"/>
                                          </p:val>
                                        </p:tav>
                                        <p:tav tm="57300">
                                          <p:val>
                                            <p:fltVal val="1"/>
                                          </p:val>
                                        </p:tav>
                                        <p:tav tm="58430">
                                          <p:val>
                                            <p:fltVal val="1"/>
                                          </p:val>
                                        </p:tav>
                                        <p:tav tm="59550">
                                          <p:val>
                                            <p:fltVal val="1"/>
                                          </p:val>
                                        </p:tav>
                                        <p:tav tm="60670">
                                          <p:val>
                                            <p:fltVal val="1"/>
                                          </p:val>
                                        </p:tav>
                                        <p:tav tm="61800">
                                          <p:val>
                                            <p:fltVal val="1"/>
                                          </p:val>
                                        </p:tav>
                                        <p:tav tm="62920">
                                          <p:val>
                                            <p:fltVal val="1"/>
                                          </p:val>
                                        </p:tav>
                                        <p:tav tm="64040">
                                          <p:val>
                                            <p:fltVal val="1"/>
                                          </p:val>
                                        </p:tav>
                                        <p:tav tm="65170">
                                          <p:val>
                                            <p:fltVal val="1"/>
                                          </p:val>
                                        </p:tav>
                                        <p:tav tm="66290">
                                          <p:val>
                                            <p:fltVal val="1"/>
                                          </p:val>
                                        </p:tav>
                                        <p:tav tm="67420">
                                          <p:val>
                                            <p:fltVal val="0.9997"/>
                                          </p:val>
                                        </p:tav>
                                        <p:tav tm="68540">
                                          <p:val>
                                            <p:fltVal val="0.9975"/>
                                          </p:val>
                                        </p:tav>
                                        <p:tav tm="69660">
                                          <p:val>
                                            <p:fltVal val="0.991"/>
                                          </p:val>
                                        </p:tav>
                                        <p:tav tm="70790">
                                          <p:val>
                                            <p:fltVal val="0.9777"/>
                                          </p:val>
                                        </p:tav>
                                        <p:tav tm="71910">
                                          <p:val>
                                            <p:fltVal val="0.9551"/>
                                          </p:val>
                                        </p:tav>
                                        <p:tav tm="73030">
                                          <p:val>
                                            <p:fltVal val="0.921"/>
                                          </p:val>
                                        </p:tav>
                                        <p:tav tm="74160">
                                          <p:val>
                                            <p:fltVal val="0.8771"/>
                                          </p:val>
                                        </p:tav>
                                        <p:tav tm="75280">
                                          <p:val>
                                            <p:fltVal val="0.8434"/>
                                          </p:val>
                                        </p:tav>
                                        <p:tav tm="76400">
                                          <p:val>
                                            <p:fltVal val="0.8214"/>
                                          </p:val>
                                        </p:tav>
                                        <p:tav tm="77530">
                                          <p:val>
                                            <p:fltVal val="0.8085"/>
                                          </p:val>
                                        </p:tav>
                                        <p:tav tm="78650">
                                          <p:val>
                                            <p:fltVal val="0.8021"/>
                                          </p:val>
                                        </p:tav>
                                        <p:tav tm="79780">
                                          <p:val>
                                            <p:fltVal val="0.8001"/>
                                          </p:val>
                                        </p:tav>
                                        <p:tav tm="80900">
                                          <p:val>
                                            <p:fltVal val="0.8"/>
                                          </p:val>
                                        </p:tav>
                                        <p:tav tm="82020">
                                          <p:val>
                                            <p:fltVal val="0.8021"/>
                                          </p:val>
                                        </p:tav>
                                        <p:tav tm="83150">
                                          <p:val>
                                            <p:fltVal val="0.8123"/>
                                          </p:val>
                                        </p:tav>
                                        <p:tav tm="84270">
                                          <p:val>
                                            <p:fltVal val="0.8373"/>
                                          </p:val>
                                        </p:tav>
                                        <p:tav tm="85390">
                                          <p:val>
                                            <p:fltVal val="0.8841"/>
                                          </p:val>
                                        </p:tav>
                                        <p:tav tm="86520">
                                          <p:val>
                                            <p:fltVal val="0.9419"/>
                                          </p:val>
                                        </p:tav>
                                        <p:tav tm="87640">
                                          <p:val>
                                            <p:fltVal val="0.977"/>
                                          </p:val>
                                        </p:tav>
                                        <p:tav tm="88760">
                                          <p:val>
                                            <p:fltVal val="0.9941"/>
                                          </p:val>
                                        </p:tav>
                                        <p:tav tm="89890">
                                          <p:val>
                                            <p:fltVal val="0.9995"/>
                                          </p:val>
                                        </p:tav>
                                        <p:tav tm="91010">
                                          <p:val>
                                            <p:fltVal val="1"/>
                                          </p:val>
                                        </p:tav>
                                        <p:tav tm="92130">
                                          <p:val>
                                            <p:fltVal val="1"/>
                                          </p:val>
                                        </p:tav>
                                        <p:tav tm="93260">
                                          <p:val>
                                            <p:fltVal val="1"/>
                                          </p:val>
                                        </p:tav>
                                        <p:tav tm="94380">
                                          <p:val>
                                            <p:fltVal val="1"/>
                                          </p:val>
                                        </p:tav>
                                        <p:tav tm="95510">
                                          <p:val>
                                            <p:fltVal val="1"/>
                                          </p:val>
                                        </p:tav>
                                        <p:tav tm="96630">
                                          <p:val>
                                            <p:fltVal val="1"/>
                                          </p:val>
                                        </p:tav>
                                        <p:tav tm="97750">
                                          <p:val>
                                            <p:fltVal val="1"/>
                                          </p:val>
                                        </p:tav>
                                        <p:tav tm="9888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3d.object.scale.z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120">
                                          <p:val>
                                            <p:fltVal val="1"/>
                                          </p:val>
                                        </p:tav>
                                        <p:tav tm="2250">
                                          <p:val>
                                            <p:fltVal val="1.0006"/>
                                          </p:val>
                                        </p:tav>
                                        <p:tav tm="3370">
                                          <p:val>
                                            <p:fltVal val="1.0021"/>
                                          </p:val>
                                        </p:tav>
                                        <p:tav tm="4490">
                                          <p:val>
                                            <p:fltVal val="1.0051"/>
                                          </p:val>
                                        </p:tav>
                                        <p:tav tm="5620">
                                          <p:val>
                                            <p:fltVal val="1.0101"/>
                                          </p:val>
                                        </p:tav>
                                        <p:tav tm="6740">
                                          <p:val>
                                            <p:fltVal val="1.0175"/>
                                          </p:val>
                                        </p:tav>
                                        <p:tav tm="7870">
                                          <p:val>
                                            <p:fltVal val="1.0278"/>
                                          </p:val>
                                        </p:tav>
                                        <p:tav tm="8990">
                                          <p:val>
                                            <p:fltVal val="1.0417"/>
                                          </p:val>
                                        </p:tav>
                                        <p:tav tm="10110">
                                          <p:val>
                                            <p:fltVal val="1.0593"/>
                                          </p:val>
                                        </p:tav>
                                        <p:tav tm="11240">
                                          <p:val>
                                            <p:fltVal val="1.0768"/>
                                          </p:val>
                                        </p:tav>
                                        <p:tav tm="12360">
                                          <p:val>
                                            <p:fltVal val="1.0905"/>
                                          </p:val>
                                        </p:tav>
                                        <p:tav tm="13480">
                                          <p:val>
                                            <p:fltVal val="1.1007"/>
                                          </p:val>
                                        </p:tav>
                                        <p:tav tm="14610">
                                          <p:val>
                                            <p:fltVal val="1.108"/>
                                          </p:val>
                                        </p:tav>
                                        <p:tav tm="15730">
                                          <p:val>
                                            <p:fltVal val="1.1129"/>
                                          </p:val>
                                        </p:tav>
                                        <p:tav tm="16850">
                                          <p:val>
                                            <p:fltVal val="1.1158"/>
                                          </p:val>
                                        </p:tav>
                                        <p:tav tm="17980">
                                          <p:val>
                                            <p:fltVal val="1.1173"/>
                                          </p:val>
                                        </p:tav>
                                        <p:tav tm="19100">
                                          <p:val>
                                            <p:fltVal val="1.1179"/>
                                          </p:val>
                                        </p:tav>
                                        <p:tav tm="20220">
                                          <p:val>
                                            <p:fltVal val="1.118"/>
                                          </p:val>
                                        </p:tav>
                                        <p:tav tm="21350">
                                          <p:val>
                                            <p:fltVal val="1.1172"/>
                                          </p:val>
                                        </p:tav>
                                        <p:tav tm="22470">
                                          <p:val>
                                            <p:fltVal val="1.1125"/>
                                          </p:val>
                                        </p:tav>
                                        <p:tav tm="23600">
                                          <p:val>
                                            <p:fltVal val="1.0999"/>
                                          </p:val>
                                        </p:tav>
                                        <p:tav tm="24720">
                                          <p:val>
                                            <p:fltVal val="1.0752"/>
                                          </p:val>
                                        </p:tav>
                                        <p:tav tm="25840">
                                          <p:val>
                                            <p:fltVal val="1.0402"/>
                                          </p:val>
                                        </p:tav>
                                        <p:tav tm="26970">
                                          <p:val>
                                            <p:fltVal val="1.0166"/>
                                          </p:val>
                                        </p:tav>
                                        <p:tav tm="28090">
                                          <p:val>
                                            <p:fltVal val="1.0047"/>
                                          </p:val>
                                        </p:tav>
                                        <p:tav tm="29210">
                                          <p:val>
                                            <p:fltVal val="1.0005"/>
                                          </p:val>
                                        </p:tav>
                                        <p:tav tm="30340">
                                          <p:val>
                                            <p:fltVal val="1"/>
                                          </p:val>
                                        </p:tav>
                                        <p:tav tm="31460">
                                          <p:val>
                                            <p:fltVal val="1"/>
                                          </p:val>
                                        </p:tav>
                                        <p:tav tm="32580">
                                          <p:val>
                                            <p:fltVal val="1"/>
                                          </p:val>
                                        </p:tav>
                                        <p:tav tm="33710">
                                          <p:val>
                                            <p:fltVal val="1"/>
                                          </p:val>
                                        </p:tav>
                                        <p:tav tm="34830">
                                          <p:val>
                                            <p:fltVal val="1"/>
                                          </p:val>
                                        </p:tav>
                                        <p:tav tm="35960">
                                          <p:val>
                                            <p:fltVal val="1"/>
                                          </p:val>
                                        </p:tav>
                                        <p:tav tm="37080">
                                          <p:val>
                                            <p:fltVal val="1"/>
                                          </p:val>
                                        </p:tav>
                                        <p:tav tm="38200">
                                          <p:val>
                                            <p:fltVal val="1"/>
                                          </p:val>
                                        </p:tav>
                                        <p:tav tm="39330">
                                          <p:val>
                                            <p:fltVal val="1"/>
                                          </p:val>
                                        </p:tav>
                                        <p:tav tm="40450">
                                          <p:val>
                                            <p:fltVal val="1"/>
                                          </p:val>
                                        </p:tav>
                                        <p:tav tm="41570">
                                          <p:val>
                                            <p:fltVal val="1"/>
                                          </p:val>
                                        </p:tav>
                                        <p:tav tm="42700">
                                          <p:val>
                                            <p:fltVal val="1"/>
                                          </p:val>
                                        </p:tav>
                                        <p:tav tm="43820">
                                          <p:val>
                                            <p:fltVal val="1"/>
                                          </p:val>
                                        </p:tav>
                                        <p:tav tm="44940">
                                          <p:val>
                                            <p:fltVal val="1"/>
                                          </p:val>
                                        </p:tav>
                                        <p:tav tm="46070">
                                          <p:val>
                                            <p:fltVal val="1"/>
                                          </p:val>
                                        </p:tav>
                                        <p:tav tm="47190">
                                          <p:val>
                                            <p:fltVal val="1"/>
                                          </p:val>
                                        </p:tav>
                                        <p:tav tm="48310">
                                          <p:val>
                                            <p:fltVal val="1"/>
                                          </p:val>
                                        </p:tav>
                                        <p:tav tm="49440">
                                          <p:val>
                                            <p:fltVal val="1"/>
                                          </p:val>
                                        </p:tav>
                                        <p:tav tm="50560">
                                          <p:val>
                                            <p:fltVal val="1"/>
                                          </p:val>
                                        </p:tav>
                                        <p:tav tm="51690">
                                          <p:val>
                                            <p:fltVal val="1"/>
                                          </p:val>
                                        </p:tav>
                                        <p:tav tm="52810">
                                          <p:val>
                                            <p:fltVal val="1"/>
                                          </p:val>
                                        </p:tav>
                                        <p:tav tm="53930">
                                          <p:val>
                                            <p:fltVal val="1"/>
                                          </p:val>
                                        </p:tav>
                                        <p:tav tm="55060">
                                          <p:val>
                                            <p:fltVal val="1"/>
                                          </p:val>
                                        </p:tav>
                                        <p:tav tm="56180">
                                          <p:val>
                                            <p:fltVal val="1"/>
                                          </p:val>
                                        </p:tav>
                                        <p:tav tm="57300">
                                          <p:val>
                                            <p:fltVal val="1"/>
                                          </p:val>
                                        </p:tav>
                                        <p:tav tm="58430">
                                          <p:val>
                                            <p:fltVal val="1"/>
                                          </p:val>
                                        </p:tav>
                                        <p:tav tm="59550">
                                          <p:val>
                                            <p:fltVal val="1"/>
                                          </p:val>
                                        </p:tav>
                                        <p:tav tm="60670">
                                          <p:val>
                                            <p:fltVal val="1"/>
                                          </p:val>
                                        </p:tav>
                                        <p:tav tm="61800">
                                          <p:val>
                                            <p:fltVal val="1"/>
                                          </p:val>
                                        </p:tav>
                                        <p:tav tm="62920">
                                          <p:val>
                                            <p:fltVal val="1"/>
                                          </p:val>
                                        </p:tav>
                                        <p:tav tm="64040">
                                          <p:val>
                                            <p:fltVal val="1"/>
                                          </p:val>
                                        </p:tav>
                                        <p:tav tm="65170">
                                          <p:val>
                                            <p:fltVal val="1"/>
                                          </p:val>
                                        </p:tav>
                                        <p:tav tm="66290">
                                          <p:val>
                                            <p:fltVal val="1"/>
                                          </p:val>
                                        </p:tav>
                                        <p:tav tm="67420">
                                          <p:val>
                                            <p:fltVal val="1.0001"/>
                                          </p:val>
                                        </p:tav>
                                        <p:tav tm="68540">
                                          <p:val>
                                            <p:fltVal val="1.0014"/>
                                          </p:val>
                                        </p:tav>
                                        <p:tav tm="69660">
                                          <p:val>
                                            <p:fltVal val="1.0052"/>
                                          </p:val>
                                        </p:tav>
                                        <p:tav tm="70790">
                                          <p:val>
                                            <p:fltVal val="1.0131"/>
                                          </p:val>
                                        </p:tav>
                                        <p:tav tm="71910">
                                          <p:val>
                                            <p:fltVal val="1.0264"/>
                                          </p:val>
                                        </p:tav>
                                        <p:tav tm="73030">
                                          <p:val>
                                            <p:fltVal val="1.0465"/>
                                          </p:val>
                                        </p:tav>
                                        <p:tav tm="74160">
                                          <p:val>
                                            <p:fltVal val="1.0724"/>
                                          </p:val>
                                        </p:tav>
                                        <p:tav tm="75280">
                                          <p:val>
                                            <p:fltVal val="1.0923"/>
                                          </p:val>
                                        </p:tav>
                                        <p:tav tm="76400">
                                          <p:val>
                                            <p:fltVal val="1.1053"/>
                                          </p:val>
                                        </p:tav>
                                        <p:tav tm="77530">
                                          <p:val>
                                            <p:fltVal val="1.1129"/>
                                          </p:val>
                                        </p:tav>
                                        <p:tav tm="78650">
                                          <p:val>
                                            <p:fltVal val="1.1167"/>
                                          </p:val>
                                        </p:tav>
                                        <p:tav tm="79780">
                                          <p:val>
                                            <p:fltVal val="1.1178"/>
                                          </p:val>
                                        </p:tav>
                                        <p:tav tm="80900">
                                          <p:val>
                                            <p:fltVal val="1.1179"/>
                                          </p:val>
                                        </p:tav>
                                        <p:tav tm="82020">
                                          <p:val>
                                            <p:fltVal val="1.1167"/>
                                          </p:val>
                                        </p:tav>
                                        <p:tav tm="83150">
                                          <p:val>
                                            <p:fltVal val="1.1107"/>
                                          </p:val>
                                        </p:tav>
                                        <p:tav tm="84270">
                                          <p:val>
                                            <p:fltVal val="1.0959"/>
                                          </p:val>
                                        </p:tav>
                                        <p:tav tm="85390">
                                          <p:val>
                                            <p:fltVal val="1.0683"/>
                                          </p:val>
                                        </p:tav>
                                        <p:tav tm="86520">
                                          <p:val>
                                            <p:fltVal val="1.0342"/>
                                          </p:val>
                                        </p:tav>
                                        <p:tav tm="87640">
                                          <p:val>
                                            <p:fltVal val="1.0135"/>
                                          </p:val>
                                        </p:tav>
                                        <p:tav tm="88760">
                                          <p:val>
                                            <p:fltVal val="1.0034"/>
                                          </p:val>
                                        </p:tav>
                                        <p:tav tm="89890">
                                          <p:val>
                                            <p:fltVal val="1.0002"/>
                                          </p:val>
                                        </p:tav>
                                        <p:tav tm="91010">
                                          <p:val>
                                            <p:fltVal val="1"/>
                                          </p:val>
                                        </p:tav>
                                        <p:tav tm="92130">
                                          <p:val>
                                            <p:fltVal val="1"/>
                                          </p:val>
                                        </p:tav>
                                        <p:tav tm="93260">
                                          <p:val>
                                            <p:fltVal val="1"/>
                                          </p:val>
                                        </p:tav>
                                        <p:tav tm="94380">
                                          <p:val>
                                            <p:fltVal val="1"/>
                                          </p:val>
                                        </p:tav>
                                        <p:tav tm="95510">
                                          <p:val>
                                            <p:fltVal val="1"/>
                                          </p:val>
                                        </p:tav>
                                        <p:tav tm="96630">
                                          <p:val>
                                            <p:fltVal val="1"/>
                                          </p:val>
                                        </p:tav>
                                        <p:tav tm="97750">
                                          <p:val>
                                            <p:fltVal val="1"/>
                                          </p:val>
                                        </p:tav>
                                        <p:tav tm="9888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1645D-0DF7-49B2-9322-D35FAFB2B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/>
              <a:t>Rolle den Würfel! </a:t>
            </a:r>
            <a:br>
              <a:rPr lang="de-DE" dirty="0"/>
            </a:br>
            <a:r>
              <a:rPr lang="de-DE" sz="2400" dirty="0"/>
              <a:t>Du gewinnst, wenn du eine gerade Zahl würfelst.</a:t>
            </a:r>
            <a:endParaRPr lang="de-DE" dirty="0"/>
          </a:p>
        </p:txBody>
      </p:sp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4" name="Inhaltsplatzhalter 3" descr="Sechsseitiger Würfel 19 mm">
                <a:extLst>
                  <a:ext uri="{FF2B5EF4-FFF2-40B4-BE49-F238E27FC236}">
                    <a16:creationId xmlns:a16="http://schemas.microsoft.com/office/drawing/2014/main" id="{6ADB29A5-C74D-4F14-9611-0EAEA47F1AE4}"/>
                  </a:ext>
                </a:extLst>
              </p:cNvPr>
              <p:cNvGraphicFramePr>
                <a:graphicFrameLocks noGrp="1" noChangeAspect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97717091"/>
                  </p:ext>
                </p:extLst>
              </p:nvPr>
            </p:nvGraphicFramePr>
            <p:xfrm>
              <a:off x="4626398" y="1959398"/>
              <a:ext cx="2939204" cy="2939204"/>
            </p:xfrm>
            <a:graphic>
              <a:graphicData uri="http://schemas.microsoft.com/office/drawing/2017/model3d">
                <am3d:model3d r:embed="rId2">
                  <am3d:spPr>
                    <a:xfrm>
                      <a:off x="0" y="0"/>
                      <a:ext cx="2939204" cy="2939204"/>
                    </a:xfrm>
                    <a:prstGeom prst="rect">
                      <a:avLst/>
                    </a:prstGeom>
                  </am3d:spPr>
                  <am3d:camera>
                    <am3d:pos x="0" y="0" z="81469202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5267594" d="1000000"/>
                    <am3d:preTrans dx="-34" dy="-17999946" dz="55"/>
                    <am3d:scale>
                      <am3d:sx n="1000000" d="1000000"/>
                      <am3d:sy n="1000000" d="1000000"/>
                      <am3d:sz n="1000000" d="1000000"/>
                    </am3d:scale>
                    <am3d:rot ay="5400000"/>
                    <am3d:postTrans dx="0" dy="0" dz="0"/>
                  </am3d:trans>
                  <am3d:raster rName="Office3DRenderer" rVer="16.0.8326">
                    <am3d:blip r:embed="rId3"/>
                  </am3d:raster>
                  <am3d:objViewport viewportSz="4292839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4" name="Inhaltsplatzhalter 3" descr="Sechsseitiger Würfel 19 mm">
                <a:extLst>
                  <a:ext uri="{FF2B5EF4-FFF2-40B4-BE49-F238E27FC236}">
                    <a16:creationId xmlns:a16="http://schemas.microsoft.com/office/drawing/2014/main" id="{6ADB29A5-C74D-4F14-9611-0EAEA47F1AE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26398" y="1959398"/>
                <a:ext cx="2939204" cy="2939204"/>
              </a:xfrm>
              <a:prstGeom prst="rect">
                <a:avLst/>
              </a:prstGeom>
            </p:spPr>
          </p:pic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486E9D45-C166-456F-9544-3F6A8A8CAFB0}"/>
              </a:ext>
            </a:extLst>
          </p:cNvPr>
          <p:cNvSpPr/>
          <p:nvPr/>
        </p:nvSpPr>
        <p:spPr>
          <a:xfrm>
            <a:off x="5418881" y="5623064"/>
            <a:ext cx="1423686" cy="601883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>
            <a:hlinkClick r:id="rId4" action="ppaction://hlinksldjump"/>
            <a:extLst>
              <a:ext uri="{FF2B5EF4-FFF2-40B4-BE49-F238E27FC236}">
                <a16:creationId xmlns:a16="http://schemas.microsoft.com/office/drawing/2014/main" id="{FC8E0F32-50B7-4427-A3EE-CF0FFE187112}"/>
              </a:ext>
            </a:extLst>
          </p:cNvPr>
          <p:cNvSpPr/>
          <p:nvPr/>
        </p:nvSpPr>
        <p:spPr>
          <a:xfrm>
            <a:off x="10525559" y="5413107"/>
            <a:ext cx="1063256" cy="1079768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 descr="Aktualisieren mit einfarbiger Füllung">
            <a:hlinkClick r:id="rId4" action="ppaction://hlinksldjump"/>
            <a:extLst>
              <a:ext uri="{FF2B5EF4-FFF2-40B4-BE49-F238E27FC236}">
                <a16:creationId xmlns:a16="http://schemas.microsoft.com/office/drawing/2014/main" id="{FCEB1BD3-A080-4EDA-9AD0-41819606E5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74415" y="5495905"/>
            <a:ext cx="914400" cy="9144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522F74DB-C7DE-464D-8AFC-880A2A6EC5F0}"/>
              </a:ext>
            </a:extLst>
          </p:cNvPr>
          <p:cNvSpPr txBox="1"/>
          <p:nvPr/>
        </p:nvSpPr>
        <p:spPr>
          <a:xfrm>
            <a:off x="5418881" y="5693172"/>
            <a:ext cx="1423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/>
              <a:t>Würfeln</a:t>
            </a:r>
          </a:p>
        </p:txBody>
      </p:sp>
    </p:spTree>
    <p:extLst>
      <p:ext uri="{BB962C8B-B14F-4D97-AF65-F5344CB8AC3E}">
        <p14:creationId xmlns:p14="http://schemas.microsoft.com/office/powerpoint/2010/main" val="28471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mph" presetSubtype="6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sum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3d.object.rotation.z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120">
                                          <p:val>
                                            <p:fltVal val="-0.0017"/>
                                          </p:val>
                                        </p:tav>
                                        <p:tav tm="2250">
                                          <p:val>
                                            <p:fltVal val="-0.014"/>
                                          </p:val>
                                        </p:tav>
                                        <p:tav tm="3370">
                                          <p:val>
                                            <p:fltVal val="-0.0472"/>
                                          </p:val>
                                        </p:tav>
                                        <p:tav tm="4490">
                                          <p:val>
                                            <p:fltVal val="-0.1127"/>
                                          </p:val>
                                        </p:tav>
                                        <p:tav tm="5620">
                                          <p:val>
                                            <p:fltVal val="-0.2211"/>
                                          </p:val>
                                        </p:tav>
                                        <p:tav tm="6740">
                                          <p:val>
                                            <p:fltVal val="-0.3815"/>
                                          </p:val>
                                        </p:tav>
                                        <p:tav tm="7870">
                                          <p:val>
                                            <p:fltVal val="-0.605"/>
                                          </p:val>
                                        </p:tav>
                                        <p:tav tm="8990">
                                          <p:val>
                                            <p:fltVal val="-0.9054"/>
                                          </p:val>
                                        </p:tav>
                                        <p:tav tm="10110">
                                          <p:val>
                                            <p:fltVal val="-1.2876"/>
                                          </p:val>
                                        </p:tav>
                                        <p:tav tm="11240">
                                          <p:val>
                                            <p:fltVal val="-1.7647"/>
                                          </p:val>
                                        </p:tav>
                                        <p:tav tm="12360">
                                          <p:val>
                                            <p:fltVal val="-2.3529"/>
                                          </p:val>
                                        </p:tav>
                                        <p:tav tm="13480">
                                          <p:val>
                                            <p:fltVal val="-2.9813"/>
                                          </p:val>
                                        </p:tav>
                                        <p:tav tm="14610">
                                          <p:val>
                                            <p:fltVal val="-3.5055"/>
                                          </p:val>
                                        </p:tav>
                                        <p:tav tm="15730">
                                          <p:val>
                                            <p:fltVal val="-3.9334"/>
                                          </p:val>
                                        </p:tav>
                                        <p:tav tm="16850">
                                          <p:val>
                                            <p:fltVal val="-4.2681"/>
                                          </p:val>
                                        </p:tav>
                                        <p:tav tm="17980">
                                          <p:val>
                                            <p:fltVal val="-4.5242"/>
                                          </p:val>
                                        </p:tav>
                                        <p:tav tm="19100">
                                          <p:val>
                                            <p:fltVal val="-4.7137"/>
                                          </p:val>
                                        </p:tav>
                                        <p:tav tm="20220">
                                          <p:val>
                                            <p:fltVal val="-4.8438"/>
                                          </p:val>
                                        </p:tav>
                                        <p:tav tm="21350">
                                          <p:val>
                                            <p:fltVal val="-4.9269"/>
                                          </p:val>
                                        </p:tav>
                                        <p:tav tm="22470">
                                          <p:val>
                                            <p:fltVal val="-4.9736"/>
                                          </p:val>
                                        </p:tav>
                                        <p:tav tm="23600">
                                          <p:val>
                                            <p:fltVal val="-4.9944"/>
                                          </p:val>
                                        </p:tav>
                                        <p:tav tm="24720">
                                          <p:val>
                                            <p:fltVal val="-4.9998"/>
                                          </p:val>
                                        </p:tav>
                                        <p:tav tm="25840">
                                          <p:val>
                                            <p:fltVal val="-4.5262"/>
                                          </p:val>
                                        </p:tav>
                                        <p:tav tm="26970">
                                          <p:val>
                                            <p:fltVal val="-2.4454"/>
                                          </p:val>
                                        </p:tav>
                                        <p:tav tm="28090">
                                          <p:val>
                                            <p:fltVal val="0.6987"/>
                                          </p:val>
                                        </p:tav>
                                        <p:tav tm="29210">
                                          <p:val>
                                            <p:fltVal val="4.7001"/>
                                          </p:val>
                                        </p:tav>
                                        <p:tav tm="30340">
                                          <p:val>
                                            <p:fltVal val="9.4493"/>
                                          </p:val>
                                        </p:tav>
                                        <p:tav tm="31460">
                                          <p:val>
                                            <p:fltVal val="14.8744"/>
                                          </p:val>
                                        </p:tav>
                                        <p:tav tm="32580">
                                          <p:val>
                                            <p:fltVal val="20.923"/>
                                          </p:val>
                                        </p:tav>
                                        <p:tav tm="33710">
                                          <p:val>
                                            <p:fltVal val="27.4931"/>
                                          </p:val>
                                        </p:tav>
                                        <p:tav tm="34830">
                                          <p:val>
                                            <p:fltVal val="34.6709"/>
                                          </p:val>
                                        </p:tav>
                                        <p:tav tm="35960">
                                          <p:val>
                                            <p:fltVal val="42.3729"/>
                                          </p:val>
                                        </p:tav>
                                        <p:tav tm="37080">
                                          <p:val>
                                            <p:fltVal val="50.5763"/>
                                          </p:val>
                                        </p:tav>
                                        <p:tav tm="38200">
                                          <p:val>
                                            <p:fltVal val="59.2613"/>
                                          </p:val>
                                        </p:tav>
                                        <p:tav tm="39330">
                                          <p:val>
                                            <p:fltVal val="68.4108"/>
                                          </p:val>
                                        </p:tav>
                                        <p:tav tm="40450">
                                          <p:val>
                                            <p:fltVal val="78.0095"/>
                                          </p:val>
                                        </p:tav>
                                        <p:tav tm="41570">
                                          <p:val>
                                            <p:fltVal val="87.9524"/>
                                          </p:val>
                                        </p:tav>
                                        <p:tav tm="42700">
                                          <p:val>
                                            <p:fltVal val="98.4063"/>
                                          </p:val>
                                        </p:tav>
                                        <p:tav tm="43820">
                                          <p:val>
                                            <p:fltVal val="109.2726"/>
                                          </p:val>
                                        </p:tav>
                                        <p:tav tm="44940">
                                          <p:val>
                                            <p:fltVal val="120.5411"/>
                                          </p:val>
                                        </p:tav>
                                        <p:tav tm="46070">
                                          <p:val>
                                            <p:fltVal val="132.2023"/>
                                          </p:val>
                                        </p:tav>
                                        <p:tav tm="47190">
                                          <p:val>
                                            <p:fltVal val="144.2478"/>
                                          </p:val>
                                        </p:tav>
                                        <p:tav tm="48310">
                                          <p:val>
                                            <p:fltVal val="156.6693"/>
                                          </p:val>
                                        </p:tav>
                                        <p:tav tm="49440">
                                          <p:val>
                                            <p:fltVal val="169.3438"/>
                                          </p:val>
                                        </p:tav>
                                        <p:tav tm="50560">
                                          <p:val>
                                            <p:fltVal val="182.3622"/>
                                          </p:val>
                                        </p:tav>
                                        <p:tav tm="51690">
                                          <p:val>
                                            <p:fltVal val="195.2648"/>
                                          </p:val>
                                        </p:tav>
                                        <p:tav tm="52810">
                                          <p:val>
                                            <p:fltVal val="207.9209"/>
                                          </p:val>
                                        </p:tav>
                                        <p:tav tm="53930">
                                          <p:val>
                                            <p:fltVal val="220.0976"/>
                                          </p:val>
                                        </p:tav>
                                        <p:tav tm="55060">
                                          <p:val>
                                            <p:fltVal val="231.90221"/>
                                          </p:val>
                                        </p:tav>
                                        <p:tav tm="56180">
                                          <p:val>
                                            <p:fltVal val="243.4277"/>
                                          </p:val>
                                        </p:tav>
                                        <p:tav tm="57300">
                                          <p:val>
                                            <p:fltVal val="254.45959"/>
                                          </p:val>
                                        </p:tav>
                                        <p:tav tm="58430">
                                          <p:val>
                                            <p:fltVal val="265.09329"/>
                                          </p:val>
                                        </p:tav>
                                        <p:tav tm="59550">
                                          <p:val>
                                            <p:fltVal val="275.4086"/>
                                          </p:val>
                                        </p:tav>
                                        <p:tav tm="60670">
                                          <p:val>
                                            <p:fltVal val="285.21021"/>
                                          </p:val>
                                        </p:tav>
                                        <p:tav tm="61800">
                                          <p:val>
                                            <p:fltVal val="294.5798"/>
                                          </p:val>
                                        </p:tav>
                                        <p:tav tm="62920">
                                          <p:val>
                                            <p:fltVal val="303.5816"/>
                                          </p:val>
                                        </p:tav>
                                        <p:tav tm="64040">
                                          <p:val>
                                            <p:fltVal val="312.0397"/>
                                          </p:val>
                                        </p:tav>
                                        <p:tav tm="65170">
                                          <p:val>
                                            <p:fltVal val="320.0191"/>
                                          </p:val>
                                        </p:tav>
                                        <p:tav tm="66290">
                                          <p:val>
                                            <p:fltVal val="327.56451"/>
                                          </p:val>
                                        </p:tav>
                                        <p:tav tm="67420">
                                          <p:val>
                                            <p:fltVal val="334.51791"/>
                                          </p:val>
                                        </p:tav>
                                        <p:tav tm="68540">
                                          <p:val>
                                            <p:fltVal val="340.9765"/>
                                          </p:val>
                                        </p:tav>
                                        <p:tav tm="69660">
                                          <p:val>
                                            <p:fltVal val="346.7908"/>
                                          </p:val>
                                        </p:tav>
                                        <p:tav tm="70790">
                                          <p:val>
                                            <p:fltVal val="351.9791"/>
                                          </p:val>
                                        </p:tav>
                                        <p:tav tm="71910">
                                          <p:val>
                                            <p:fltVal val="356.52319"/>
                                          </p:val>
                                        </p:tav>
                                        <p:tav tm="73030">
                                          <p:val>
                                            <p:fltVal val="360.2634"/>
                                          </p:val>
                                        </p:tav>
                                        <p:tav tm="74160">
                                          <p:val>
                                            <p:fltVal val="363.12009"/>
                                          </p:val>
                                        </p:tav>
                                        <p:tav tm="75280">
                                          <p:val>
                                            <p:fltVal val="364.84369"/>
                                          </p:val>
                                        </p:tav>
                                        <p:tav tm="76400">
                                          <p:val>
                                            <p:fltVal val="364.9968"/>
                                          </p:val>
                                        </p:tav>
                                        <p:tav tm="77530">
                                          <p:val>
                                            <p:fltVal val="364.95801"/>
                                          </p:val>
                                        </p:tav>
                                        <p:tav tm="78650">
                                          <p:val>
                                            <p:fltVal val="364.8335"/>
                                          </p:val>
                                        </p:tav>
                                        <p:tav tm="79780">
                                          <p:val>
                                            <p:fltVal val="364.57639"/>
                                          </p:val>
                                        </p:tav>
                                        <p:tav tm="80900">
                                          <p:val>
                                            <p:fltVal val="364.1376"/>
                                          </p:val>
                                        </p:tav>
                                        <p:tav tm="82020">
                                          <p:val>
                                            <p:fltVal val="363.461"/>
                                          </p:val>
                                        </p:tav>
                                        <p:tav tm="83150">
                                          <p:val>
                                            <p:fltVal val="362.50989"/>
                                          </p:val>
                                        </p:tav>
                                        <p:tav tm="84270">
                                          <p:val>
                                            <p:fltVal val="361.55341"/>
                                          </p:val>
                                        </p:tav>
                                        <p:tav tm="85390">
                                          <p:val>
                                            <p:fltVal val="360.87219"/>
                                          </p:val>
                                        </p:tav>
                                        <p:tav tm="86520">
                                          <p:val>
                                            <p:fltVal val="360.4296"/>
                                          </p:val>
                                        </p:tav>
                                        <p:tav tm="87640">
                                          <p:val>
                                            <p:fltVal val="360.16971"/>
                                          </p:val>
                                        </p:tav>
                                        <p:tav tm="88760">
                                          <p:val>
                                            <p:fltVal val="360.04321"/>
                                          </p:val>
                                        </p:tav>
                                        <p:tav tm="89890">
                                          <p:val>
                                            <p:fltVal val="360.0033"/>
                                          </p:val>
                                        </p:tav>
                                        <p:tav tm="91010">
                                          <p:val>
                                            <p:fltVal val="360"/>
                                          </p:val>
                                        </p:tav>
                                        <p:tav tm="92130">
                                          <p:val>
                                            <p:fltVal val="360"/>
                                          </p:val>
                                        </p:tav>
                                        <p:tav tm="93260">
                                          <p:val>
                                            <p:fltVal val="360"/>
                                          </p:val>
                                        </p:tav>
                                        <p:tav tm="94380">
                                          <p:val>
                                            <p:fltVal val="360"/>
                                          </p:val>
                                        </p:tav>
                                        <p:tav tm="95510">
                                          <p:val>
                                            <p:fltVal val="360"/>
                                          </p:val>
                                        </p:tav>
                                        <p:tav tm="96630">
                                          <p:val>
                                            <p:fltVal val="360"/>
                                          </p:val>
                                        </p:tav>
                                        <p:tav tm="97750">
                                          <p:val>
                                            <p:fltVal val="360"/>
                                          </p:val>
                                        </p:tav>
                                        <p:tav tm="9888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sum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3d.object.translation.y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120">
                                          <p:val>
                                            <p:fltVal val="0"/>
                                          </p:val>
                                        </p:tav>
                                        <p:tav tm="2250">
                                          <p:val>
                                            <p:fltVal val="-0.0002"/>
                                          </p:val>
                                        </p:tav>
                                        <p:tav tm="3370">
                                          <p:val>
                                            <p:fltVal val="-0.0009"/>
                                          </p:val>
                                        </p:tav>
                                        <p:tav tm="4490">
                                          <p:val>
                                            <p:fltVal val="-0.0022"/>
                                          </p:val>
                                        </p:tav>
                                        <p:tav tm="5620">
                                          <p:val>
                                            <p:fltVal val="-0.0043"/>
                                          </p:val>
                                        </p:tav>
                                        <p:tav tm="6740">
                                          <p:val>
                                            <p:fltVal val="-0.0074"/>
                                          </p:val>
                                        </p:tav>
                                        <p:tav tm="7870">
                                          <p:val>
                                            <p:fltVal val="-0.0118"/>
                                          </p:val>
                                        </p:tav>
                                        <p:tav tm="8990">
                                          <p:val>
                                            <p:fltVal val="-0.0176"/>
                                          </p:val>
                                        </p:tav>
                                        <p:tav tm="10110">
                                          <p:val>
                                            <p:fltVal val="-0.0251"/>
                                          </p:val>
                                        </p:tav>
                                        <p:tav tm="11240">
                                          <p:val>
                                            <p:fltVal val="-0.0325"/>
                                          </p:val>
                                        </p:tav>
                                        <p:tav tm="12360">
                                          <p:val>
                                            <p:fltVal val="-0.0383"/>
                                          </p:val>
                                        </p:tav>
                                        <p:tav tm="13480">
                                          <p:val>
                                            <p:fltVal val="-0.0426"/>
                                          </p:val>
                                        </p:tav>
                                        <p:tav tm="14610">
                                          <p:val>
                                            <p:fltVal val="-0.0457"/>
                                          </p:val>
                                        </p:tav>
                                        <p:tav tm="15730">
                                          <p:val>
                                            <p:fltVal val="-0.0478"/>
                                          </p:val>
                                        </p:tav>
                                        <p:tav tm="16850">
                                          <p:val>
                                            <p:fltVal val="-0.0491"/>
                                          </p:val>
                                        </p:tav>
                                        <p:tav tm="17980">
                                          <p:val>
                                            <p:fltVal val="-0.0497"/>
                                          </p:val>
                                        </p:tav>
                                        <p:tav tm="19100">
                                          <p:val>
                                            <p:fltVal val="-0.0499"/>
                                          </p:val>
                                        </p:tav>
                                        <p:tav tm="20220">
                                          <p:val>
                                            <p:fltVal val="-0.0499"/>
                                          </p:val>
                                        </p:tav>
                                        <p:tav tm="21350">
                                          <p:val>
                                            <p:fltVal val="-0.0497"/>
                                          </p:val>
                                        </p:tav>
                                        <p:tav tm="22470">
                                          <p:val>
                                            <p:fltVal val="-0.0482"/>
                                          </p:val>
                                        </p:tav>
                                        <p:tav tm="23600">
                                          <p:val>
                                            <p:fltVal val="-0.044"/>
                                          </p:val>
                                        </p:tav>
                                        <p:tav tm="24720">
                                          <p:val>
                                            <p:fltVal val="-0.0359"/>
                                          </p:val>
                                        </p:tav>
                                        <p:tav tm="25840">
                                          <p:val>
                                            <p:fltVal val="-0.0226"/>
                                          </p:val>
                                        </p:tav>
                                        <p:tav tm="26970">
                                          <p:val>
                                            <p:fltVal val="-0.0027"/>
                                          </p:val>
                                        </p:tav>
                                        <p:tav tm="28090">
                                          <p:val>
                                            <p:fltVal val="0.0249"/>
                                          </p:val>
                                        </p:tav>
                                        <p:tav tm="29210">
                                          <p:val>
                                            <p:fltVal val="0.0618"/>
                                          </p:val>
                                        </p:tav>
                                        <p:tav tm="30340">
                                          <p:val>
                                            <p:fltVal val="0.1093"/>
                                          </p:val>
                                        </p:tav>
                                        <p:tav tm="31460">
                                          <p:val>
                                            <p:fltVal val="0.1685"/>
                                          </p:val>
                                        </p:tav>
                                        <p:tav tm="32580">
                                          <p:val>
                                            <p:fltVal val="0.2408"/>
                                          </p:val>
                                        </p:tav>
                                        <p:tav tm="33710">
                                          <p:val>
                                            <p:fltVal val="0.3268"/>
                                          </p:val>
                                        </p:tav>
                                        <p:tav tm="34830">
                                          <p:val>
                                            <p:fltVal val="0.4291"/>
                                          </p:val>
                                        </p:tav>
                                        <p:tav tm="35960">
                                          <p:val>
                                            <p:fltVal val="0.5422"/>
                                          </p:val>
                                        </p:tav>
                                        <p:tav tm="37080">
                                          <p:val>
                                            <p:fltVal val="0.6414"/>
                                          </p:val>
                                        </p:tav>
                                        <p:tav tm="38200">
                                          <p:val>
                                            <p:fltVal val="0.7251"/>
                                          </p:val>
                                        </p:tav>
                                        <p:tav tm="39330">
                                          <p:val>
                                            <p:fltVal val="0.7946"/>
                                          </p:val>
                                        </p:tav>
                                        <p:tav tm="40450">
                                          <p:val>
                                            <p:fltVal val="0.8513"/>
                                          </p:val>
                                        </p:tav>
                                        <p:tav tm="41570">
                                          <p:val>
                                            <p:fltVal val="0.8961"/>
                                          </p:val>
                                        </p:tav>
                                        <p:tav tm="42700">
                                          <p:val>
                                            <p:fltVal val="0.9311"/>
                                          </p:val>
                                        </p:tav>
                                        <p:tav tm="43820">
                                          <p:val>
                                            <p:fltVal val="0.9572"/>
                                          </p:val>
                                        </p:tav>
                                        <p:tav tm="44940">
                                          <p:val>
                                            <p:fltVal val="0.9757"/>
                                          </p:val>
                                        </p:tav>
                                        <p:tav tm="46070">
                                          <p:val>
                                            <p:fltVal val="0.9879"/>
                                          </p:val>
                                        </p:tav>
                                        <p:tav tm="47190">
                                          <p:val>
                                            <p:fltVal val="0.9951"/>
                                          </p:val>
                                        </p:tav>
                                        <p:tav tm="48310">
                                          <p:val>
                                            <p:fltVal val="0.9987"/>
                                          </p:val>
                                        </p:tav>
                                        <p:tav tm="49440">
                                          <p:val>
                                            <p:fltVal val="0.9998"/>
                                          </p:val>
                                        </p:tav>
                                        <p:tav tm="50560">
                                          <p:val>
                                            <p:fltVal val="0.9999"/>
                                          </p:val>
                                        </p:tav>
                                        <p:tav tm="51690">
                                          <p:val>
                                            <p:fltVal val="0.9996"/>
                                          </p:val>
                                        </p:tav>
                                        <p:tav tm="52810">
                                          <p:val>
                                            <p:fltVal val="0.9977"/>
                                          </p:val>
                                        </p:tav>
                                        <p:tav tm="53930">
                                          <p:val>
                                            <p:fltVal val="0.993"/>
                                          </p:val>
                                        </p:tav>
                                        <p:tav tm="55060">
                                          <p:val>
                                            <p:fltVal val="0.9843"/>
                                          </p:val>
                                        </p:tav>
                                        <p:tav tm="56180">
                                          <p:val>
                                            <p:fltVal val="0.9701"/>
                                          </p:val>
                                        </p:tav>
                                        <p:tav tm="57300">
                                          <p:val>
                                            <p:fltVal val="0.9493"/>
                                          </p:val>
                                        </p:tav>
                                        <p:tav tm="58430">
                                          <p:val>
                                            <p:fltVal val="0.9206"/>
                                          </p:val>
                                        </p:tav>
                                        <p:tav tm="59550">
                                          <p:val>
                                            <p:fltVal val="0.8823"/>
                                          </p:val>
                                        </p:tav>
                                        <p:tav tm="60670">
                                          <p:val>
                                            <p:fltVal val="0.8339"/>
                                          </p:val>
                                        </p:tav>
                                        <p:tav tm="61800">
                                          <p:val>
                                            <p:fltVal val="0.7737"/>
                                          </p:val>
                                        </p:tav>
                                        <p:tav tm="62920">
                                          <p:val>
                                            <p:fltVal val="0.6998"/>
                                          </p:val>
                                        </p:tav>
                                        <p:tav tm="64040">
                                          <p:val>
                                            <p:fltVal val="0.6121"/>
                                          </p:val>
                                        </p:tav>
                                        <p:tav tm="65170">
                                          <p:val>
                                            <p:fltVal val="0.5088"/>
                                          </p:val>
                                        </p:tav>
                                        <p:tav tm="66290">
                                          <p:val>
                                            <p:fltVal val="0.3963"/>
                                          </p:val>
                                        </p:tav>
                                        <p:tav tm="67420">
                                          <p:val>
                                            <p:fltVal val="0.2997"/>
                                          </p:val>
                                        </p:tav>
                                        <p:tav tm="68540">
                                          <p:val>
                                            <p:fltVal val="0.2174"/>
                                          </p:val>
                                        </p:tav>
                                        <p:tav tm="69660">
                                          <p:val>
                                            <p:fltVal val="0.1497"/>
                                          </p:val>
                                        </p:tav>
                                        <p:tav tm="70790">
                                          <p:val>
                                            <p:fltVal val="0.0946"/>
                                          </p:val>
                                        </p:tav>
                                        <p:tav tm="71910">
                                          <p:val>
                                            <p:fltVal val="0.0503"/>
                                          </p:val>
                                        </p:tav>
                                        <p:tav tm="73030">
                                          <p:val>
                                            <p:fltVal val="0.0164"/>
                                          </p:val>
                                        </p:tav>
                                        <p:tav tm="74160">
                                          <p:val>
                                            <p:fltVal val="-0.0088"/>
                                          </p:val>
                                        </p:tav>
                                        <p:tav tm="75280">
                                          <p:val>
                                            <p:fltVal val="-0.0268"/>
                                          </p:val>
                                        </p:tav>
                                        <p:tav tm="76400">
                                          <p:val>
                                            <p:fltVal val="-0.0385"/>
                                          </p:val>
                                        </p:tav>
                                        <p:tav tm="77530">
                                          <p:val>
                                            <p:fltVal val="-0.0454"/>
                                          </p:val>
                                        </p:tav>
                                        <p:tav tm="78650">
                                          <p:val>
                                            <p:fltVal val="-0.0488"/>
                                          </p:val>
                                        </p:tav>
                                        <p:tav tm="79780">
                                          <p:val>
                                            <p:fltVal val="-0.0499"/>
                                          </p:val>
                                        </p:tav>
                                        <p:tav tm="80900">
                                          <p:val>
                                            <p:fltVal val="-0.0499"/>
                                          </p:val>
                                        </p:tav>
                                        <p:tav tm="82020">
                                          <p:val>
                                            <p:fltVal val="-0.0489"/>
                                          </p:val>
                                        </p:tav>
                                        <p:tav tm="83150">
                                          <p:val>
                                            <p:fltVal val="-0.0438"/>
                                          </p:val>
                                        </p:tav>
                                        <p:tav tm="84270">
                                          <p:val>
                                            <p:fltVal val="-0.0313"/>
                                          </p:val>
                                        </p:tav>
                                        <p:tav tm="85390">
                                          <p:val>
                                            <p:fltVal val="-0.0079"/>
                                          </p:val>
                                        </p:tav>
                                        <p:tav tm="86520">
                                          <p:val>
                                            <p:fltVal val="0.0209"/>
                                          </p:val>
                                        </p:tav>
                                        <p:tav tm="87640">
                                          <p:val>
                                            <p:fltVal val="0.0385"/>
                                          </p:val>
                                        </p:tav>
                                        <p:tav tm="88760">
                                          <p:val>
                                            <p:fltVal val="0.047"/>
                                          </p:val>
                                        </p:tav>
                                        <p:tav tm="89890">
                                          <p:val>
                                            <p:fltVal val="0.0497"/>
                                          </p:val>
                                        </p:tav>
                                        <p:tav tm="91010">
                                          <p:val>
                                            <p:fltVal val="0.0499"/>
                                          </p:val>
                                        </p:tav>
                                        <p:tav tm="92130">
                                          <p:val>
                                            <p:fltVal val="0.0494"/>
                                          </p:val>
                                        </p:tav>
                                        <p:tav tm="93260">
                                          <p:val>
                                            <p:fltVal val="0.0468"/>
                                          </p:val>
                                        </p:tav>
                                        <p:tav tm="94380">
                                          <p:val>
                                            <p:fltVal val="0.0404"/>
                                          </p:val>
                                        </p:tav>
                                        <p:tav tm="95510">
                                          <p:val>
                                            <p:fltVal val="0.0287"/>
                                          </p:val>
                                        </p:tav>
                                        <p:tav tm="96630">
                                          <p:val>
                                            <p:fltVal val="0.0142"/>
                                          </p:val>
                                        </p:tav>
                                        <p:tav tm="97750">
                                          <p:val>
                                            <p:fltVal val="0.0055"/>
                                          </p:val>
                                        </p:tav>
                                        <p:tav tm="98880">
                                          <p:val>
                                            <p:fltVal val="0.0014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3d.object.scale.x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120">
                                          <p:val>
                                            <p:fltVal val="1"/>
                                          </p:val>
                                        </p:tav>
                                        <p:tav tm="2250">
                                          <p:val>
                                            <p:fltVal val="1.0006"/>
                                          </p:val>
                                        </p:tav>
                                        <p:tav tm="3370">
                                          <p:val>
                                            <p:fltVal val="1.0021"/>
                                          </p:val>
                                        </p:tav>
                                        <p:tav tm="4490">
                                          <p:val>
                                            <p:fltVal val="1.0051"/>
                                          </p:val>
                                        </p:tav>
                                        <p:tav tm="5620">
                                          <p:val>
                                            <p:fltVal val="1.0101"/>
                                          </p:val>
                                        </p:tav>
                                        <p:tav tm="6740">
                                          <p:val>
                                            <p:fltVal val="1.0175"/>
                                          </p:val>
                                        </p:tav>
                                        <p:tav tm="7870">
                                          <p:val>
                                            <p:fltVal val="1.0278"/>
                                          </p:val>
                                        </p:tav>
                                        <p:tav tm="8990">
                                          <p:val>
                                            <p:fltVal val="1.0417"/>
                                          </p:val>
                                        </p:tav>
                                        <p:tav tm="10110">
                                          <p:val>
                                            <p:fltVal val="1.0593"/>
                                          </p:val>
                                        </p:tav>
                                        <p:tav tm="11240">
                                          <p:val>
                                            <p:fltVal val="1.0768"/>
                                          </p:val>
                                        </p:tav>
                                        <p:tav tm="12360">
                                          <p:val>
                                            <p:fltVal val="1.0905"/>
                                          </p:val>
                                        </p:tav>
                                        <p:tav tm="13480">
                                          <p:val>
                                            <p:fltVal val="1.1007"/>
                                          </p:val>
                                        </p:tav>
                                        <p:tav tm="14610">
                                          <p:val>
                                            <p:fltVal val="1.108"/>
                                          </p:val>
                                        </p:tav>
                                        <p:tav tm="15730">
                                          <p:val>
                                            <p:fltVal val="1.1129"/>
                                          </p:val>
                                        </p:tav>
                                        <p:tav tm="16850">
                                          <p:val>
                                            <p:fltVal val="1.1158"/>
                                          </p:val>
                                        </p:tav>
                                        <p:tav tm="17980">
                                          <p:val>
                                            <p:fltVal val="1.1173"/>
                                          </p:val>
                                        </p:tav>
                                        <p:tav tm="19100">
                                          <p:val>
                                            <p:fltVal val="1.1179"/>
                                          </p:val>
                                        </p:tav>
                                        <p:tav tm="20220">
                                          <p:val>
                                            <p:fltVal val="1.118"/>
                                          </p:val>
                                        </p:tav>
                                        <p:tav tm="21350">
                                          <p:val>
                                            <p:fltVal val="1.1172"/>
                                          </p:val>
                                        </p:tav>
                                        <p:tav tm="22470">
                                          <p:val>
                                            <p:fltVal val="1.1125"/>
                                          </p:val>
                                        </p:tav>
                                        <p:tav tm="23600">
                                          <p:val>
                                            <p:fltVal val="1.0999"/>
                                          </p:val>
                                        </p:tav>
                                        <p:tav tm="24720">
                                          <p:val>
                                            <p:fltVal val="1.0752"/>
                                          </p:val>
                                        </p:tav>
                                        <p:tav tm="25840">
                                          <p:val>
                                            <p:fltVal val="1.0402"/>
                                          </p:val>
                                        </p:tav>
                                        <p:tav tm="26970">
                                          <p:val>
                                            <p:fltVal val="1.0166"/>
                                          </p:val>
                                        </p:tav>
                                        <p:tav tm="28090">
                                          <p:val>
                                            <p:fltVal val="1.0047"/>
                                          </p:val>
                                        </p:tav>
                                        <p:tav tm="29210">
                                          <p:val>
                                            <p:fltVal val="1.0005"/>
                                          </p:val>
                                        </p:tav>
                                        <p:tav tm="30340">
                                          <p:val>
                                            <p:fltVal val="1"/>
                                          </p:val>
                                        </p:tav>
                                        <p:tav tm="31460">
                                          <p:val>
                                            <p:fltVal val="1"/>
                                          </p:val>
                                        </p:tav>
                                        <p:tav tm="32580">
                                          <p:val>
                                            <p:fltVal val="1"/>
                                          </p:val>
                                        </p:tav>
                                        <p:tav tm="33710">
                                          <p:val>
                                            <p:fltVal val="1"/>
                                          </p:val>
                                        </p:tav>
                                        <p:tav tm="34830">
                                          <p:val>
                                            <p:fltVal val="1"/>
                                          </p:val>
                                        </p:tav>
                                        <p:tav tm="35960">
                                          <p:val>
                                            <p:fltVal val="1"/>
                                          </p:val>
                                        </p:tav>
                                        <p:tav tm="37080">
                                          <p:val>
                                            <p:fltVal val="1"/>
                                          </p:val>
                                        </p:tav>
                                        <p:tav tm="38200">
                                          <p:val>
                                            <p:fltVal val="1"/>
                                          </p:val>
                                        </p:tav>
                                        <p:tav tm="39330">
                                          <p:val>
                                            <p:fltVal val="1"/>
                                          </p:val>
                                        </p:tav>
                                        <p:tav tm="40450">
                                          <p:val>
                                            <p:fltVal val="1"/>
                                          </p:val>
                                        </p:tav>
                                        <p:tav tm="41570">
                                          <p:val>
                                            <p:fltVal val="1"/>
                                          </p:val>
                                        </p:tav>
                                        <p:tav tm="42700">
                                          <p:val>
                                            <p:fltVal val="1"/>
                                          </p:val>
                                        </p:tav>
                                        <p:tav tm="43820">
                                          <p:val>
                                            <p:fltVal val="1"/>
                                          </p:val>
                                        </p:tav>
                                        <p:tav tm="44940">
                                          <p:val>
                                            <p:fltVal val="1"/>
                                          </p:val>
                                        </p:tav>
                                        <p:tav tm="46070">
                                          <p:val>
                                            <p:fltVal val="1"/>
                                          </p:val>
                                        </p:tav>
                                        <p:tav tm="47190">
                                          <p:val>
                                            <p:fltVal val="1"/>
                                          </p:val>
                                        </p:tav>
                                        <p:tav tm="48310">
                                          <p:val>
                                            <p:fltVal val="1"/>
                                          </p:val>
                                        </p:tav>
                                        <p:tav tm="49440">
                                          <p:val>
                                            <p:fltVal val="1"/>
                                          </p:val>
                                        </p:tav>
                                        <p:tav tm="50560">
                                          <p:val>
                                            <p:fltVal val="1"/>
                                          </p:val>
                                        </p:tav>
                                        <p:tav tm="51690">
                                          <p:val>
                                            <p:fltVal val="1"/>
                                          </p:val>
                                        </p:tav>
                                        <p:tav tm="52810">
                                          <p:val>
                                            <p:fltVal val="1"/>
                                          </p:val>
                                        </p:tav>
                                        <p:tav tm="53930">
                                          <p:val>
                                            <p:fltVal val="1"/>
                                          </p:val>
                                        </p:tav>
                                        <p:tav tm="55060">
                                          <p:val>
                                            <p:fltVal val="1"/>
                                          </p:val>
                                        </p:tav>
                                        <p:tav tm="56180">
                                          <p:val>
                                            <p:fltVal val="1"/>
                                          </p:val>
                                        </p:tav>
                                        <p:tav tm="57300">
                                          <p:val>
                                            <p:fltVal val="1"/>
                                          </p:val>
                                        </p:tav>
                                        <p:tav tm="58430">
                                          <p:val>
                                            <p:fltVal val="1"/>
                                          </p:val>
                                        </p:tav>
                                        <p:tav tm="59550">
                                          <p:val>
                                            <p:fltVal val="1"/>
                                          </p:val>
                                        </p:tav>
                                        <p:tav tm="60670">
                                          <p:val>
                                            <p:fltVal val="1"/>
                                          </p:val>
                                        </p:tav>
                                        <p:tav tm="61800">
                                          <p:val>
                                            <p:fltVal val="1"/>
                                          </p:val>
                                        </p:tav>
                                        <p:tav tm="62920">
                                          <p:val>
                                            <p:fltVal val="1"/>
                                          </p:val>
                                        </p:tav>
                                        <p:tav tm="64040">
                                          <p:val>
                                            <p:fltVal val="1"/>
                                          </p:val>
                                        </p:tav>
                                        <p:tav tm="65170">
                                          <p:val>
                                            <p:fltVal val="1"/>
                                          </p:val>
                                        </p:tav>
                                        <p:tav tm="66290">
                                          <p:val>
                                            <p:fltVal val="1"/>
                                          </p:val>
                                        </p:tav>
                                        <p:tav tm="67420">
                                          <p:val>
                                            <p:fltVal val="1.0001"/>
                                          </p:val>
                                        </p:tav>
                                        <p:tav tm="68540">
                                          <p:val>
                                            <p:fltVal val="1.0014"/>
                                          </p:val>
                                        </p:tav>
                                        <p:tav tm="69660">
                                          <p:val>
                                            <p:fltVal val="1.0052"/>
                                          </p:val>
                                        </p:tav>
                                        <p:tav tm="70790">
                                          <p:val>
                                            <p:fltVal val="1.0131"/>
                                          </p:val>
                                        </p:tav>
                                        <p:tav tm="71910">
                                          <p:val>
                                            <p:fltVal val="1.0264"/>
                                          </p:val>
                                        </p:tav>
                                        <p:tav tm="73030">
                                          <p:val>
                                            <p:fltVal val="1.0465"/>
                                          </p:val>
                                        </p:tav>
                                        <p:tav tm="74160">
                                          <p:val>
                                            <p:fltVal val="1.0724"/>
                                          </p:val>
                                        </p:tav>
                                        <p:tav tm="75280">
                                          <p:val>
                                            <p:fltVal val="1.0923"/>
                                          </p:val>
                                        </p:tav>
                                        <p:tav tm="76400">
                                          <p:val>
                                            <p:fltVal val="1.1053"/>
                                          </p:val>
                                        </p:tav>
                                        <p:tav tm="77530">
                                          <p:val>
                                            <p:fltVal val="1.1129"/>
                                          </p:val>
                                        </p:tav>
                                        <p:tav tm="78650">
                                          <p:val>
                                            <p:fltVal val="1.1167"/>
                                          </p:val>
                                        </p:tav>
                                        <p:tav tm="79780">
                                          <p:val>
                                            <p:fltVal val="1.1178"/>
                                          </p:val>
                                        </p:tav>
                                        <p:tav tm="80900">
                                          <p:val>
                                            <p:fltVal val="1.1179"/>
                                          </p:val>
                                        </p:tav>
                                        <p:tav tm="82020">
                                          <p:val>
                                            <p:fltVal val="1.1167"/>
                                          </p:val>
                                        </p:tav>
                                        <p:tav tm="83150">
                                          <p:val>
                                            <p:fltVal val="1.1107"/>
                                          </p:val>
                                        </p:tav>
                                        <p:tav tm="84270">
                                          <p:val>
                                            <p:fltVal val="1.0959"/>
                                          </p:val>
                                        </p:tav>
                                        <p:tav tm="85390">
                                          <p:val>
                                            <p:fltVal val="1.0683"/>
                                          </p:val>
                                        </p:tav>
                                        <p:tav tm="86520">
                                          <p:val>
                                            <p:fltVal val="1.0342"/>
                                          </p:val>
                                        </p:tav>
                                        <p:tav tm="87640">
                                          <p:val>
                                            <p:fltVal val="1.0135"/>
                                          </p:val>
                                        </p:tav>
                                        <p:tav tm="88760">
                                          <p:val>
                                            <p:fltVal val="1.0034"/>
                                          </p:val>
                                        </p:tav>
                                        <p:tav tm="89890">
                                          <p:val>
                                            <p:fltVal val="1.0002"/>
                                          </p:val>
                                        </p:tav>
                                        <p:tav tm="91010">
                                          <p:val>
                                            <p:fltVal val="1"/>
                                          </p:val>
                                        </p:tav>
                                        <p:tav tm="92130">
                                          <p:val>
                                            <p:fltVal val="1"/>
                                          </p:val>
                                        </p:tav>
                                        <p:tav tm="93260">
                                          <p:val>
                                            <p:fltVal val="1"/>
                                          </p:val>
                                        </p:tav>
                                        <p:tav tm="94380">
                                          <p:val>
                                            <p:fltVal val="1"/>
                                          </p:val>
                                        </p:tav>
                                        <p:tav tm="95510">
                                          <p:val>
                                            <p:fltVal val="1"/>
                                          </p:val>
                                        </p:tav>
                                        <p:tav tm="96630">
                                          <p:val>
                                            <p:fltVal val="1"/>
                                          </p:val>
                                        </p:tav>
                                        <p:tav tm="97750">
                                          <p:val>
                                            <p:fltVal val="1"/>
                                          </p:val>
                                        </p:tav>
                                        <p:tav tm="9888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3d.object.scale.y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120">
                                          <p:val>
                                            <p:fltVal val="0.9998"/>
                                          </p:val>
                                        </p:tav>
                                        <p:tav tm="2250">
                                          <p:val>
                                            <p:fltVal val="0.9989"/>
                                          </p:val>
                                        </p:tav>
                                        <p:tav tm="3370">
                                          <p:val>
                                            <p:fltVal val="0.9963"/>
                                          </p:val>
                                        </p:tav>
                                        <p:tav tm="4490">
                                          <p:val>
                                            <p:fltVal val="0.9911"/>
                                          </p:val>
                                        </p:tav>
                                        <p:tav tm="5620">
                                          <p:val>
                                            <p:fltVal val="0.9827"/>
                                          </p:val>
                                        </p:tav>
                                        <p:tav tm="6740">
                                          <p:val>
                                            <p:fltVal val="0.9701"/>
                                          </p:val>
                                        </p:tav>
                                        <p:tav tm="7870">
                                          <p:val>
                                            <p:fltVal val="0.9527"/>
                                          </p:val>
                                        </p:tav>
                                        <p:tav tm="8990">
                                          <p:val>
                                            <p:fltVal val="0.9292"/>
                                          </p:val>
                                        </p:tav>
                                        <p:tav tm="10110">
                                          <p:val>
                                            <p:fltVal val="0.8994"/>
                                          </p:val>
                                        </p:tav>
                                        <p:tav tm="11240">
                                          <p:val>
                                            <p:fltVal val="0.8697"/>
                                          </p:val>
                                        </p:tav>
                                        <p:tav tm="12360">
                                          <p:val>
                                            <p:fltVal val="0.8465"/>
                                          </p:val>
                                        </p:tav>
                                        <p:tav tm="13480">
                                          <p:val>
                                            <p:fltVal val="0.8292"/>
                                          </p:val>
                                        </p:tav>
                                        <p:tav tm="14610">
                                          <p:val>
                                            <p:fltVal val="0.8169"/>
                                          </p:val>
                                        </p:tav>
                                        <p:tav tm="15730">
                                          <p:val>
                                            <p:fltVal val="0.8085"/>
                                          </p:val>
                                        </p:tav>
                                        <p:tav tm="16850">
                                          <p:val>
                                            <p:fltVal val="0.8035"/>
                                          </p:val>
                                        </p:tav>
                                        <p:tav tm="17980">
                                          <p:val>
                                            <p:fltVal val="0.801"/>
                                          </p:val>
                                        </p:tav>
                                        <p:tav tm="19100">
                                          <p:val>
                                            <p:fltVal val="0.8001"/>
                                          </p:val>
                                        </p:tav>
                                        <p:tav tm="20220">
                                          <p:val>
                                            <p:fltVal val="0.8"/>
                                          </p:val>
                                        </p:tav>
                                        <p:tav tm="21350">
                                          <p:val>
                                            <p:fltVal val="0.8012"/>
                                          </p:val>
                                        </p:tav>
                                        <p:tav tm="22470">
                                          <p:val>
                                            <p:fltVal val="0.8092"/>
                                          </p:val>
                                        </p:tav>
                                        <p:tav tm="23600">
                                          <p:val>
                                            <p:fltVal val="0.8306"/>
                                          </p:val>
                                        </p:tav>
                                        <p:tav tm="24720">
                                          <p:val>
                                            <p:fltVal val="0.8724"/>
                                          </p:val>
                                        </p:tav>
                                        <p:tav tm="25840">
                                          <p:val>
                                            <p:fltVal val="0.9318"/>
                                          </p:val>
                                        </p:tav>
                                        <p:tav tm="26970">
                                          <p:val>
                                            <p:fltVal val="0.9717"/>
                                          </p:val>
                                        </p:tav>
                                        <p:tav tm="28090">
                                          <p:val>
                                            <p:fltVal val="0.9919"/>
                                          </p:val>
                                        </p:tav>
                                        <p:tav tm="29210">
                                          <p:val>
                                            <p:fltVal val="0.9991"/>
                                          </p:val>
                                        </p:tav>
                                        <p:tav tm="30340">
                                          <p:val>
                                            <p:fltVal val="1"/>
                                          </p:val>
                                        </p:tav>
                                        <p:tav tm="31460">
                                          <p:val>
                                            <p:fltVal val="1"/>
                                          </p:val>
                                        </p:tav>
                                        <p:tav tm="32580">
                                          <p:val>
                                            <p:fltVal val="1"/>
                                          </p:val>
                                        </p:tav>
                                        <p:tav tm="33710">
                                          <p:val>
                                            <p:fltVal val="1"/>
                                          </p:val>
                                        </p:tav>
                                        <p:tav tm="34830">
                                          <p:val>
                                            <p:fltVal val="1"/>
                                          </p:val>
                                        </p:tav>
                                        <p:tav tm="35960">
                                          <p:val>
                                            <p:fltVal val="1"/>
                                          </p:val>
                                        </p:tav>
                                        <p:tav tm="37080">
                                          <p:val>
                                            <p:fltVal val="1"/>
                                          </p:val>
                                        </p:tav>
                                        <p:tav tm="38200">
                                          <p:val>
                                            <p:fltVal val="1"/>
                                          </p:val>
                                        </p:tav>
                                        <p:tav tm="39330">
                                          <p:val>
                                            <p:fltVal val="1"/>
                                          </p:val>
                                        </p:tav>
                                        <p:tav tm="40450">
                                          <p:val>
                                            <p:fltVal val="1"/>
                                          </p:val>
                                        </p:tav>
                                        <p:tav tm="41570">
                                          <p:val>
                                            <p:fltVal val="1"/>
                                          </p:val>
                                        </p:tav>
                                        <p:tav tm="42700">
                                          <p:val>
                                            <p:fltVal val="1"/>
                                          </p:val>
                                        </p:tav>
                                        <p:tav tm="43820">
                                          <p:val>
                                            <p:fltVal val="1"/>
                                          </p:val>
                                        </p:tav>
                                        <p:tav tm="44940">
                                          <p:val>
                                            <p:fltVal val="1"/>
                                          </p:val>
                                        </p:tav>
                                        <p:tav tm="46070">
                                          <p:val>
                                            <p:fltVal val="1"/>
                                          </p:val>
                                        </p:tav>
                                        <p:tav tm="47190">
                                          <p:val>
                                            <p:fltVal val="1"/>
                                          </p:val>
                                        </p:tav>
                                        <p:tav tm="48310">
                                          <p:val>
                                            <p:fltVal val="1"/>
                                          </p:val>
                                        </p:tav>
                                        <p:tav tm="49440">
                                          <p:val>
                                            <p:fltVal val="1"/>
                                          </p:val>
                                        </p:tav>
                                        <p:tav tm="50560">
                                          <p:val>
                                            <p:fltVal val="1"/>
                                          </p:val>
                                        </p:tav>
                                        <p:tav tm="51690">
                                          <p:val>
                                            <p:fltVal val="1"/>
                                          </p:val>
                                        </p:tav>
                                        <p:tav tm="52810">
                                          <p:val>
                                            <p:fltVal val="1"/>
                                          </p:val>
                                        </p:tav>
                                        <p:tav tm="53930">
                                          <p:val>
                                            <p:fltVal val="1"/>
                                          </p:val>
                                        </p:tav>
                                        <p:tav tm="55060">
                                          <p:val>
                                            <p:fltVal val="1"/>
                                          </p:val>
                                        </p:tav>
                                        <p:tav tm="56180">
                                          <p:val>
                                            <p:fltVal val="1"/>
                                          </p:val>
                                        </p:tav>
                                        <p:tav tm="57300">
                                          <p:val>
                                            <p:fltVal val="1"/>
                                          </p:val>
                                        </p:tav>
                                        <p:tav tm="58430">
                                          <p:val>
                                            <p:fltVal val="1"/>
                                          </p:val>
                                        </p:tav>
                                        <p:tav tm="59550">
                                          <p:val>
                                            <p:fltVal val="1"/>
                                          </p:val>
                                        </p:tav>
                                        <p:tav tm="60670">
                                          <p:val>
                                            <p:fltVal val="1"/>
                                          </p:val>
                                        </p:tav>
                                        <p:tav tm="61800">
                                          <p:val>
                                            <p:fltVal val="1"/>
                                          </p:val>
                                        </p:tav>
                                        <p:tav tm="62920">
                                          <p:val>
                                            <p:fltVal val="1"/>
                                          </p:val>
                                        </p:tav>
                                        <p:tav tm="64040">
                                          <p:val>
                                            <p:fltVal val="1"/>
                                          </p:val>
                                        </p:tav>
                                        <p:tav tm="65170">
                                          <p:val>
                                            <p:fltVal val="1"/>
                                          </p:val>
                                        </p:tav>
                                        <p:tav tm="66290">
                                          <p:val>
                                            <p:fltVal val="1"/>
                                          </p:val>
                                        </p:tav>
                                        <p:tav tm="67420">
                                          <p:val>
                                            <p:fltVal val="0.9997"/>
                                          </p:val>
                                        </p:tav>
                                        <p:tav tm="68540">
                                          <p:val>
                                            <p:fltVal val="0.9975"/>
                                          </p:val>
                                        </p:tav>
                                        <p:tav tm="69660">
                                          <p:val>
                                            <p:fltVal val="0.991"/>
                                          </p:val>
                                        </p:tav>
                                        <p:tav tm="70790">
                                          <p:val>
                                            <p:fltVal val="0.9777"/>
                                          </p:val>
                                        </p:tav>
                                        <p:tav tm="71910">
                                          <p:val>
                                            <p:fltVal val="0.9551"/>
                                          </p:val>
                                        </p:tav>
                                        <p:tav tm="73030">
                                          <p:val>
                                            <p:fltVal val="0.921"/>
                                          </p:val>
                                        </p:tav>
                                        <p:tav tm="74160">
                                          <p:val>
                                            <p:fltVal val="0.8771"/>
                                          </p:val>
                                        </p:tav>
                                        <p:tav tm="75280">
                                          <p:val>
                                            <p:fltVal val="0.8434"/>
                                          </p:val>
                                        </p:tav>
                                        <p:tav tm="76400">
                                          <p:val>
                                            <p:fltVal val="0.8214"/>
                                          </p:val>
                                        </p:tav>
                                        <p:tav tm="77530">
                                          <p:val>
                                            <p:fltVal val="0.8085"/>
                                          </p:val>
                                        </p:tav>
                                        <p:tav tm="78650">
                                          <p:val>
                                            <p:fltVal val="0.8021"/>
                                          </p:val>
                                        </p:tav>
                                        <p:tav tm="79780">
                                          <p:val>
                                            <p:fltVal val="0.8001"/>
                                          </p:val>
                                        </p:tav>
                                        <p:tav tm="80900">
                                          <p:val>
                                            <p:fltVal val="0.8"/>
                                          </p:val>
                                        </p:tav>
                                        <p:tav tm="82020">
                                          <p:val>
                                            <p:fltVal val="0.8021"/>
                                          </p:val>
                                        </p:tav>
                                        <p:tav tm="83150">
                                          <p:val>
                                            <p:fltVal val="0.8123"/>
                                          </p:val>
                                        </p:tav>
                                        <p:tav tm="84270">
                                          <p:val>
                                            <p:fltVal val="0.8373"/>
                                          </p:val>
                                        </p:tav>
                                        <p:tav tm="85390">
                                          <p:val>
                                            <p:fltVal val="0.8841"/>
                                          </p:val>
                                        </p:tav>
                                        <p:tav tm="86520">
                                          <p:val>
                                            <p:fltVal val="0.9419"/>
                                          </p:val>
                                        </p:tav>
                                        <p:tav tm="87640">
                                          <p:val>
                                            <p:fltVal val="0.977"/>
                                          </p:val>
                                        </p:tav>
                                        <p:tav tm="88760">
                                          <p:val>
                                            <p:fltVal val="0.9941"/>
                                          </p:val>
                                        </p:tav>
                                        <p:tav tm="89890">
                                          <p:val>
                                            <p:fltVal val="0.9995"/>
                                          </p:val>
                                        </p:tav>
                                        <p:tav tm="91010">
                                          <p:val>
                                            <p:fltVal val="1"/>
                                          </p:val>
                                        </p:tav>
                                        <p:tav tm="92130">
                                          <p:val>
                                            <p:fltVal val="1"/>
                                          </p:val>
                                        </p:tav>
                                        <p:tav tm="93260">
                                          <p:val>
                                            <p:fltVal val="1"/>
                                          </p:val>
                                        </p:tav>
                                        <p:tav tm="94380">
                                          <p:val>
                                            <p:fltVal val="1"/>
                                          </p:val>
                                        </p:tav>
                                        <p:tav tm="95510">
                                          <p:val>
                                            <p:fltVal val="1"/>
                                          </p:val>
                                        </p:tav>
                                        <p:tav tm="96630">
                                          <p:val>
                                            <p:fltVal val="1"/>
                                          </p:val>
                                        </p:tav>
                                        <p:tav tm="97750">
                                          <p:val>
                                            <p:fltVal val="1"/>
                                          </p:val>
                                        </p:tav>
                                        <p:tav tm="9888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mult"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3d.object.scale.z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1"/>
                                          </p:val>
                                        </p:tav>
                                        <p:tav tm="1120">
                                          <p:val>
                                            <p:fltVal val="1"/>
                                          </p:val>
                                        </p:tav>
                                        <p:tav tm="2250">
                                          <p:val>
                                            <p:fltVal val="1.0006"/>
                                          </p:val>
                                        </p:tav>
                                        <p:tav tm="3370">
                                          <p:val>
                                            <p:fltVal val="1.0021"/>
                                          </p:val>
                                        </p:tav>
                                        <p:tav tm="4490">
                                          <p:val>
                                            <p:fltVal val="1.0051"/>
                                          </p:val>
                                        </p:tav>
                                        <p:tav tm="5620">
                                          <p:val>
                                            <p:fltVal val="1.0101"/>
                                          </p:val>
                                        </p:tav>
                                        <p:tav tm="6740">
                                          <p:val>
                                            <p:fltVal val="1.0175"/>
                                          </p:val>
                                        </p:tav>
                                        <p:tav tm="7870">
                                          <p:val>
                                            <p:fltVal val="1.0278"/>
                                          </p:val>
                                        </p:tav>
                                        <p:tav tm="8990">
                                          <p:val>
                                            <p:fltVal val="1.0417"/>
                                          </p:val>
                                        </p:tav>
                                        <p:tav tm="10110">
                                          <p:val>
                                            <p:fltVal val="1.0593"/>
                                          </p:val>
                                        </p:tav>
                                        <p:tav tm="11240">
                                          <p:val>
                                            <p:fltVal val="1.0768"/>
                                          </p:val>
                                        </p:tav>
                                        <p:tav tm="12360">
                                          <p:val>
                                            <p:fltVal val="1.0905"/>
                                          </p:val>
                                        </p:tav>
                                        <p:tav tm="13480">
                                          <p:val>
                                            <p:fltVal val="1.1007"/>
                                          </p:val>
                                        </p:tav>
                                        <p:tav tm="14610">
                                          <p:val>
                                            <p:fltVal val="1.108"/>
                                          </p:val>
                                        </p:tav>
                                        <p:tav tm="15730">
                                          <p:val>
                                            <p:fltVal val="1.1129"/>
                                          </p:val>
                                        </p:tav>
                                        <p:tav tm="16850">
                                          <p:val>
                                            <p:fltVal val="1.1158"/>
                                          </p:val>
                                        </p:tav>
                                        <p:tav tm="17980">
                                          <p:val>
                                            <p:fltVal val="1.1173"/>
                                          </p:val>
                                        </p:tav>
                                        <p:tav tm="19100">
                                          <p:val>
                                            <p:fltVal val="1.1179"/>
                                          </p:val>
                                        </p:tav>
                                        <p:tav tm="20220">
                                          <p:val>
                                            <p:fltVal val="1.118"/>
                                          </p:val>
                                        </p:tav>
                                        <p:tav tm="21350">
                                          <p:val>
                                            <p:fltVal val="1.1172"/>
                                          </p:val>
                                        </p:tav>
                                        <p:tav tm="22470">
                                          <p:val>
                                            <p:fltVal val="1.1125"/>
                                          </p:val>
                                        </p:tav>
                                        <p:tav tm="23600">
                                          <p:val>
                                            <p:fltVal val="1.0999"/>
                                          </p:val>
                                        </p:tav>
                                        <p:tav tm="24720">
                                          <p:val>
                                            <p:fltVal val="1.0752"/>
                                          </p:val>
                                        </p:tav>
                                        <p:tav tm="25840">
                                          <p:val>
                                            <p:fltVal val="1.0402"/>
                                          </p:val>
                                        </p:tav>
                                        <p:tav tm="26970">
                                          <p:val>
                                            <p:fltVal val="1.0166"/>
                                          </p:val>
                                        </p:tav>
                                        <p:tav tm="28090">
                                          <p:val>
                                            <p:fltVal val="1.0047"/>
                                          </p:val>
                                        </p:tav>
                                        <p:tav tm="29210">
                                          <p:val>
                                            <p:fltVal val="1.0005"/>
                                          </p:val>
                                        </p:tav>
                                        <p:tav tm="30340">
                                          <p:val>
                                            <p:fltVal val="1"/>
                                          </p:val>
                                        </p:tav>
                                        <p:tav tm="31460">
                                          <p:val>
                                            <p:fltVal val="1"/>
                                          </p:val>
                                        </p:tav>
                                        <p:tav tm="32580">
                                          <p:val>
                                            <p:fltVal val="1"/>
                                          </p:val>
                                        </p:tav>
                                        <p:tav tm="33710">
                                          <p:val>
                                            <p:fltVal val="1"/>
                                          </p:val>
                                        </p:tav>
                                        <p:tav tm="34830">
                                          <p:val>
                                            <p:fltVal val="1"/>
                                          </p:val>
                                        </p:tav>
                                        <p:tav tm="35960">
                                          <p:val>
                                            <p:fltVal val="1"/>
                                          </p:val>
                                        </p:tav>
                                        <p:tav tm="37080">
                                          <p:val>
                                            <p:fltVal val="1"/>
                                          </p:val>
                                        </p:tav>
                                        <p:tav tm="38200">
                                          <p:val>
                                            <p:fltVal val="1"/>
                                          </p:val>
                                        </p:tav>
                                        <p:tav tm="39330">
                                          <p:val>
                                            <p:fltVal val="1"/>
                                          </p:val>
                                        </p:tav>
                                        <p:tav tm="40450">
                                          <p:val>
                                            <p:fltVal val="1"/>
                                          </p:val>
                                        </p:tav>
                                        <p:tav tm="41570">
                                          <p:val>
                                            <p:fltVal val="1"/>
                                          </p:val>
                                        </p:tav>
                                        <p:tav tm="42700">
                                          <p:val>
                                            <p:fltVal val="1"/>
                                          </p:val>
                                        </p:tav>
                                        <p:tav tm="43820">
                                          <p:val>
                                            <p:fltVal val="1"/>
                                          </p:val>
                                        </p:tav>
                                        <p:tav tm="44940">
                                          <p:val>
                                            <p:fltVal val="1"/>
                                          </p:val>
                                        </p:tav>
                                        <p:tav tm="46070">
                                          <p:val>
                                            <p:fltVal val="1"/>
                                          </p:val>
                                        </p:tav>
                                        <p:tav tm="47190">
                                          <p:val>
                                            <p:fltVal val="1"/>
                                          </p:val>
                                        </p:tav>
                                        <p:tav tm="48310">
                                          <p:val>
                                            <p:fltVal val="1"/>
                                          </p:val>
                                        </p:tav>
                                        <p:tav tm="49440">
                                          <p:val>
                                            <p:fltVal val="1"/>
                                          </p:val>
                                        </p:tav>
                                        <p:tav tm="50560">
                                          <p:val>
                                            <p:fltVal val="1"/>
                                          </p:val>
                                        </p:tav>
                                        <p:tav tm="51690">
                                          <p:val>
                                            <p:fltVal val="1"/>
                                          </p:val>
                                        </p:tav>
                                        <p:tav tm="52810">
                                          <p:val>
                                            <p:fltVal val="1"/>
                                          </p:val>
                                        </p:tav>
                                        <p:tav tm="53930">
                                          <p:val>
                                            <p:fltVal val="1"/>
                                          </p:val>
                                        </p:tav>
                                        <p:tav tm="55060">
                                          <p:val>
                                            <p:fltVal val="1"/>
                                          </p:val>
                                        </p:tav>
                                        <p:tav tm="56180">
                                          <p:val>
                                            <p:fltVal val="1"/>
                                          </p:val>
                                        </p:tav>
                                        <p:tav tm="57300">
                                          <p:val>
                                            <p:fltVal val="1"/>
                                          </p:val>
                                        </p:tav>
                                        <p:tav tm="58430">
                                          <p:val>
                                            <p:fltVal val="1"/>
                                          </p:val>
                                        </p:tav>
                                        <p:tav tm="59550">
                                          <p:val>
                                            <p:fltVal val="1"/>
                                          </p:val>
                                        </p:tav>
                                        <p:tav tm="60670">
                                          <p:val>
                                            <p:fltVal val="1"/>
                                          </p:val>
                                        </p:tav>
                                        <p:tav tm="61800">
                                          <p:val>
                                            <p:fltVal val="1"/>
                                          </p:val>
                                        </p:tav>
                                        <p:tav tm="62920">
                                          <p:val>
                                            <p:fltVal val="1"/>
                                          </p:val>
                                        </p:tav>
                                        <p:tav tm="64040">
                                          <p:val>
                                            <p:fltVal val="1"/>
                                          </p:val>
                                        </p:tav>
                                        <p:tav tm="65170">
                                          <p:val>
                                            <p:fltVal val="1"/>
                                          </p:val>
                                        </p:tav>
                                        <p:tav tm="66290">
                                          <p:val>
                                            <p:fltVal val="1"/>
                                          </p:val>
                                        </p:tav>
                                        <p:tav tm="67420">
                                          <p:val>
                                            <p:fltVal val="1.0001"/>
                                          </p:val>
                                        </p:tav>
                                        <p:tav tm="68540">
                                          <p:val>
                                            <p:fltVal val="1.0014"/>
                                          </p:val>
                                        </p:tav>
                                        <p:tav tm="69660">
                                          <p:val>
                                            <p:fltVal val="1.0052"/>
                                          </p:val>
                                        </p:tav>
                                        <p:tav tm="70790">
                                          <p:val>
                                            <p:fltVal val="1.0131"/>
                                          </p:val>
                                        </p:tav>
                                        <p:tav tm="71910">
                                          <p:val>
                                            <p:fltVal val="1.0264"/>
                                          </p:val>
                                        </p:tav>
                                        <p:tav tm="73030">
                                          <p:val>
                                            <p:fltVal val="1.0465"/>
                                          </p:val>
                                        </p:tav>
                                        <p:tav tm="74160">
                                          <p:val>
                                            <p:fltVal val="1.0724"/>
                                          </p:val>
                                        </p:tav>
                                        <p:tav tm="75280">
                                          <p:val>
                                            <p:fltVal val="1.0923"/>
                                          </p:val>
                                        </p:tav>
                                        <p:tav tm="76400">
                                          <p:val>
                                            <p:fltVal val="1.1053"/>
                                          </p:val>
                                        </p:tav>
                                        <p:tav tm="77530">
                                          <p:val>
                                            <p:fltVal val="1.1129"/>
                                          </p:val>
                                        </p:tav>
                                        <p:tav tm="78650">
                                          <p:val>
                                            <p:fltVal val="1.1167"/>
                                          </p:val>
                                        </p:tav>
                                        <p:tav tm="79780">
                                          <p:val>
                                            <p:fltVal val="1.1178"/>
                                          </p:val>
                                        </p:tav>
                                        <p:tav tm="80900">
                                          <p:val>
                                            <p:fltVal val="1.1179"/>
                                          </p:val>
                                        </p:tav>
                                        <p:tav tm="82020">
                                          <p:val>
                                            <p:fltVal val="1.1167"/>
                                          </p:val>
                                        </p:tav>
                                        <p:tav tm="83150">
                                          <p:val>
                                            <p:fltVal val="1.1107"/>
                                          </p:val>
                                        </p:tav>
                                        <p:tav tm="84270">
                                          <p:val>
                                            <p:fltVal val="1.0959"/>
                                          </p:val>
                                        </p:tav>
                                        <p:tav tm="85390">
                                          <p:val>
                                            <p:fltVal val="1.0683"/>
                                          </p:val>
                                        </p:tav>
                                        <p:tav tm="86520">
                                          <p:val>
                                            <p:fltVal val="1.0342"/>
                                          </p:val>
                                        </p:tav>
                                        <p:tav tm="87640">
                                          <p:val>
                                            <p:fltVal val="1.0135"/>
                                          </p:val>
                                        </p:tav>
                                        <p:tav tm="88760">
                                          <p:val>
                                            <p:fltVal val="1.0034"/>
                                          </p:val>
                                        </p:tav>
                                        <p:tav tm="89890">
                                          <p:val>
                                            <p:fltVal val="1.0002"/>
                                          </p:val>
                                        </p:tav>
                                        <p:tav tm="91010">
                                          <p:val>
                                            <p:fltVal val="1"/>
                                          </p:val>
                                        </p:tav>
                                        <p:tav tm="92130">
                                          <p:val>
                                            <p:fltVal val="1"/>
                                          </p:val>
                                        </p:tav>
                                        <p:tav tm="93260">
                                          <p:val>
                                            <p:fltVal val="1"/>
                                          </p:val>
                                        </p:tav>
                                        <p:tav tm="94380">
                                          <p:val>
                                            <p:fltVal val="1"/>
                                          </p:val>
                                        </p:tav>
                                        <p:tav tm="95510">
                                          <p:val>
                                            <p:fltVal val="1"/>
                                          </p:val>
                                        </p:tav>
                                        <p:tav tm="96630">
                                          <p:val>
                                            <p:fltVal val="1"/>
                                          </p:val>
                                        </p:tav>
                                        <p:tav tm="97750">
                                          <p:val>
                                            <p:fltVal val="1"/>
                                          </p:val>
                                        </p:tav>
                                        <p:tav tm="98880">
                                          <p:val>
                                            <p:fltVal val="1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Macintosh PowerPoint</Application>
  <PresentationFormat>Breitbild</PresentationFormat>
  <Paragraphs>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Rolle den Würfel!  Du gewinnst, wenn du eine gerade Zahl würfelst.</vt:lpstr>
      <vt:lpstr>Rolle den Würfel!  Du gewinnst, wenn du eine gerade Zahl würfelst.</vt:lpstr>
      <vt:lpstr>Rolle den Würfel!  Du gewinnst, wenn du eine gerade Zahl würfelst.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Rolle den Würfel!  Du gewinnst, wenn du eine gerade Zahl würfelst.</dc:title>
  <dc:creator>Martina Haas-Wiedenhoefer</dc:creator>
  <cp:lastModifiedBy>Ladel, Silke</cp:lastModifiedBy>
  <cp:revision>4</cp:revision>
  <dcterms:created xsi:type="dcterms:W3CDTF">2021-10-12T07:32:26Z</dcterms:created>
  <dcterms:modified xsi:type="dcterms:W3CDTF">2022-01-20T16:33:05Z</dcterms:modified>
</cp:coreProperties>
</file>