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9B43BB-CD80-4037-926E-1D21E9469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15F67BE-9053-46BE-8FBE-5C5047DBFD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02876A-C7F0-4BD8-BB56-84533AE3B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A9F4C9-D68B-4789-8FE0-D0ED4FD26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A8FE89-82CF-4867-8659-37A2B54E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918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D1307-769D-414A-B86F-381B1151D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F8EA20-3FC0-4701-AF13-FC98CBB03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137B77-494A-4DC6-893D-FA1C9C5C1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AA2CA-A40D-4DD2-A96F-705AC269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234DED-F088-44B3-BE32-773F0B6DF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18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2C8A7DC-0667-4162-8A96-12295E0104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4120C2-AE68-4CEE-8B55-AE8AA8969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50DD05-7CDD-497E-A355-8337920FE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171FD6-9E6D-43D7-A81D-25112FCED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807EE8-F882-40D5-A089-6D68BECB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20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BA130F-E2A0-452E-A0A0-D2784A71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C4A7D0-DE2B-44C3-81F1-80A1CD035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017625-3894-46F4-B006-610FF7351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711069-BCBC-4F37-90D0-D525D745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60A177-4633-423E-A11B-B5877BAC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8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04D293-9276-4997-8ED8-04954D203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8187D4-8DA5-4918-8760-13E0A31D4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B7FBCB-242A-409E-96E5-522E29A3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C4B32C-E11E-434B-8EE0-34249082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AFAF3F-C683-4307-B401-DAFE9044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22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F7FFF4-991D-427E-97AF-A1CDFD9B6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754EB1-DB59-4CF4-AC7B-59C3773B2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3EE67E-3848-4F4F-B53D-1C603B71E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FA3CBB-38A5-4907-AB8A-79D9FBE7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BD6810-CC55-458E-95B1-968A7D360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DB03A6-A088-44E4-BA09-7846CEB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3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239FD-2663-4C11-83FC-3297787B3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E3590E-A4E9-413F-9681-2AB377C95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DD9DD3-8DF7-4507-9B04-88E3F5864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453FEB3-D696-45E7-A1B9-4AD7E95A7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9305BAF-B57C-4FC2-8524-10F82D3B6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BF3348-5E66-4F54-B0CA-C6402BBD6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FBB37D-219A-4CC6-9C99-39CF394E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6DBF032-37F7-442E-B254-37CEFDAE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27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E3CDF7-79AF-4EDA-B002-AE92350F0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6A5611-2C26-425C-9F22-685F91C1E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AA2B27-555A-4AE9-A55D-19D2A79DE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7A9A8E5-202E-4189-AED3-1078B29F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78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1EC02D9-F472-441F-9858-7E391215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CC09C3C-565D-4C5C-BEE2-67390832F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A1D1BA-F904-48C1-9A1B-FE36B1B8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14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9A91A7-164D-4E3C-906D-FF261E5CD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552D07-AF6A-4A1D-8C58-06778DAF7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521057-3483-46ED-B0F9-D0E5F8D2D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8D5AB9B-0D3E-49F9-B00D-7EB57ED59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7C9E60-DC3E-4C72-888A-B7903017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8EE4AF-46FE-403E-BBD6-C7A550F1C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90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60F823-A1D5-49A4-B206-C9976CF2C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E8D89C3-A420-47D4-986D-85F700F828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18F5E07-3732-4518-B7DC-737A11505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ADE5AF-2443-4CC6-B800-3BA08021D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C502BE-7886-4EC7-950C-C6E08961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56F346-4877-4478-8D92-4082C961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59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726A2FB-AA06-4EF0-9F12-49EAA260B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BD6CC3-0B91-4CD6-98D1-451C20B12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D99B13-0631-4620-BA2A-BB6F360EDB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8F6D7-D884-41D2-921E-53296D679E49}" type="datetimeFigureOut">
              <a:rPr lang="de-DE" smtClean="0"/>
              <a:t>12.10.2021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2FA543-62B7-4760-A42C-24A47903A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1005AC-D350-4C61-B980-EEDEDB23F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473C6-0A9E-4BBE-8710-4F3444BCDE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89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slide" Target="slide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video" Target="../media/media2.mp4"/><Relationship Id="rId7" Type="http://schemas.openxmlformats.org/officeDocument/2006/relationships/image" Target="../media/image2.png"/><Relationship Id="rId2" Type="http://schemas.microsoft.com/office/2007/relationships/media" Target="../media/media2.mp4"/><Relationship Id="rId1" Type="http://schemas.openxmlformats.org/officeDocument/2006/relationships/tags" Target="../tags/tag2.xml"/><Relationship Id="rId6" Type="http://schemas.openxmlformats.org/officeDocument/2006/relationships/slide" Target="slide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video" Target="../media/media3.mp4"/><Relationship Id="rId7" Type="http://schemas.openxmlformats.org/officeDocument/2006/relationships/image" Target="../media/image2.png"/><Relationship Id="rId2" Type="http://schemas.microsoft.com/office/2007/relationships/media" Target="../media/media3.mp4"/><Relationship Id="rId1" Type="http://schemas.openxmlformats.org/officeDocument/2006/relationships/tags" Target="../tags/tag3.xml"/><Relationship Id="rId6" Type="http://schemas.openxmlformats.org/officeDocument/2006/relationships/slide" Target="slide4.xml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video" Target="../media/media4.mp4"/><Relationship Id="rId7" Type="http://schemas.openxmlformats.org/officeDocument/2006/relationships/image" Target="../media/image2.png"/><Relationship Id="rId2" Type="http://schemas.microsoft.com/office/2007/relationships/media" Target="../media/media4.mp4"/><Relationship Id="rId1" Type="http://schemas.openxmlformats.org/officeDocument/2006/relationships/tags" Target="../tags/tag4.xml"/><Relationship Id="rId6" Type="http://schemas.openxmlformats.org/officeDocument/2006/relationships/slide" Target="slide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DC10E5-63FF-43BA-9A02-3672927C8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Drehe das Glücksrad!</a:t>
            </a:r>
            <a:br>
              <a:rPr lang="de-DE" dirty="0"/>
            </a:br>
            <a:r>
              <a:rPr lang="de-DE" sz="2000" dirty="0"/>
              <a:t>Du gewinnst, wenn es auf der gelben Fläche stoppt.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0224014-81A3-4554-AE2B-7567FDBDB2F3}"/>
              </a:ext>
            </a:extLst>
          </p:cNvPr>
          <p:cNvSpPr/>
          <p:nvPr/>
        </p:nvSpPr>
        <p:spPr>
          <a:xfrm>
            <a:off x="5418881" y="5623064"/>
            <a:ext cx="1423686" cy="60188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DFEE031-E8B1-4AA2-9CF6-DE6E5DEEA2F2}"/>
              </a:ext>
            </a:extLst>
          </p:cNvPr>
          <p:cNvSpPr txBox="1"/>
          <p:nvPr/>
        </p:nvSpPr>
        <p:spPr>
          <a:xfrm>
            <a:off x="5557777" y="5693172"/>
            <a:ext cx="114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Drehen</a:t>
            </a:r>
          </a:p>
        </p:txBody>
      </p:sp>
      <p:pic>
        <p:nvPicPr>
          <p:cNvPr id="4" name="Glücksrad verloren 1">
            <a:hlinkClick r:id="" action="ppaction://media"/>
            <a:extLst>
              <a:ext uri="{FF2B5EF4-FFF2-40B4-BE49-F238E27FC236}">
                <a16:creationId xmlns:a16="http://schemas.microsoft.com/office/drawing/2014/main" id="{156B8E0D-69FD-4386-864B-47EC994AE1D0}"/>
              </a:ext>
            </a:extLst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 rotWithShape="1">
          <a:blip r:embed="rId5"/>
          <a:srcRect l="38051" t="24652" r="35612" b="-2171"/>
          <a:stretch/>
        </p:blipFill>
        <p:spPr>
          <a:xfrm>
            <a:off x="4572000" y="1690688"/>
            <a:ext cx="3211034" cy="5316168"/>
          </a:xfrm>
          <a:prstGeom prst="rect">
            <a:avLst/>
          </a:prstGeom>
        </p:spPr>
      </p:pic>
      <p:sp>
        <p:nvSpPr>
          <p:cNvPr id="8" name="Ellipse 7">
            <a:hlinkClick r:id="rId6" action="ppaction://hlinksldjump"/>
            <a:extLst>
              <a:ext uri="{FF2B5EF4-FFF2-40B4-BE49-F238E27FC236}">
                <a16:creationId xmlns:a16="http://schemas.microsoft.com/office/drawing/2014/main" id="{4B862710-AA38-4CF4-9310-00C6D5AC3528}"/>
              </a:ext>
            </a:extLst>
          </p:cNvPr>
          <p:cNvSpPr/>
          <p:nvPr/>
        </p:nvSpPr>
        <p:spPr>
          <a:xfrm>
            <a:off x="10525559" y="5413107"/>
            <a:ext cx="1063256" cy="107976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 descr="Aktualisieren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346E271B-C24C-4A54-91AC-01C8786779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74415" y="5495905"/>
            <a:ext cx="914400" cy="91440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A026BA4D-E39D-4C9D-AF48-0577E3BDF596}"/>
              </a:ext>
            </a:extLst>
          </p:cNvPr>
          <p:cNvSpPr txBox="1"/>
          <p:nvPr/>
        </p:nvSpPr>
        <p:spPr>
          <a:xfrm>
            <a:off x="9989501" y="4407207"/>
            <a:ext cx="2135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Klicke hier, </a:t>
            </a:r>
          </a:p>
          <a:p>
            <a:pPr algn="ctr"/>
            <a:r>
              <a:rPr lang="de-DE" dirty="0"/>
              <a:t>um nochmal zu drehen: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9450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32"/>
    </mc:Choice>
    <mc:Fallback>
      <p:transition spd="slow" advTm="5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3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DC10E5-63FF-43BA-9A02-3672927C8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Drehe das Glücksrad!</a:t>
            </a:r>
            <a:br>
              <a:rPr lang="de-DE" dirty="0"/>
            </a:br>
            <a:r>
              <a:rPr lang="de-DE" sz="2000" dirty="0">
                <a:solidFill>
                  <a:prstClr val="black"/>
                </a:solidFill>
              </a:rPr>
              <a:t>Du gewinnst, wenn es auf der gelben Fläche stoppt.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0224014-81A3-4554-AE2B-7567FDBDB2F3}"/>
              </a:ext>
            </a:extLst>
          </p:cNvPr>
          <p:cNvSpPr/>
          <p:nvPr/>
        </p:nvSpPr>
        <p:spPr>
          <a:xfrm>
            <a:off x="5418881" y="5623064"/>
            <a:ext cx="1423686" cy="60188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DFEE031-E8B1-4AA2-9CF6-DE6E5DEEA2F2}"/>
              </a:ext>
            </a:extLst>
          </p:cNvPr>
          <p:cNvSpPr txBox="1"/>
          <p:nvPr/>
        </p:nvSpPr>
        <p:spPr>
          <a:xfrm>
            <a:off x="5557777" y="5693172"/>
            <a:ext cx="114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Drehen</a:t>
            </a:r>
          </a:p>
        </p:txBody>
      </p:sp>
      <p:pic>
        <p:nvPicPr>
          <p:cNvPr id="3" name="Glücksrad verloren 2">
            <a:hlinkClick r:id="" action="ppaction://media"/>
            <a:extLst>
              <a:ext uri="{FF2B5EF4-FFF2-40B4-BE49-F238E27FC236}">
                <a16:creationId xmlns:a16="http://schemas.microsoft.com/office/drawing/2014/main" id="{0506353B-9AAD-4C91-AF0F-35B1B6F019E1}"/>
              </a:ext>
            </a:extLst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 rotWithShape="1">
          <a:blip r:embed="rId5"/>
          <a:srcRect l="36454" t="27753" r="37384"/>
          <a:stretch/>
        </p:blipFill>
        <p:spPr>
          <a:xfrm>
            <a:off x="4444408" y="1903228"/>
            <a:ext cx="3189769" cy="4954772"/>
          </a:xfrm>
          <a:prstGeom prst="rect">
            <a:avLst/>
          </a:prstGeom>
        </p:spPr>
      </p:pic>
      <p:sp>
        <p:nvSpPr>
          <p:cNvPr id="7" name="Ellipse 6">
            <a:hlinkClick r:id="rId6" action="ppaction://hlinksldjump"/>
            <a:extLst>
              <a:ext uri="{FF2B5EF4-FFF2-40B4-BE49-F238E27FC236}">
                <a16:creationId xmlns:a16="http://schemas.microsoft.com/office/drawing/2014/main" id="{DCD577A4-9065-4807-BC56-7A5CEBC6CE30}"/>
              </a:ext>
            </a:extLst>
          </p:cNvPr>
          <p:cNvSpPr/>
          <p:nvPr/>
        </p:nvSpPr>
        <p:spPr>
          <a:xfrm>
            <a:off x="10525559" y="5413107"/>
            <a:ext cx="1063256" cy="107976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Aktualisieren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C380C8B5-3ED9-4A4F-9DAA-CB2BFBB3CD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74415" y="5495905"/>
            <a:ext cx="914400" cy="914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43827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32"/>
    </mc:Choice>
    <mc:Fallback>
      <p:transition spd="slow" advTm="5932"/>
    </mc:Fallback>
  </mc:AlternateContent>
  <p:timing>
    <p:tnLst>
      <p:par>
        <p:cTn id="1" dur="indefinite" restart="never" nodeType="tmRoot">
          <p:childTnLst>
            <p:video>
              <p:cMediaNode vol="80000">
                <p:cTn id="2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22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DC10E5-63FF-43BA-9A02-3672927C8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Drehe das Glücksrad!</a:t>
            </a:r>
            <a:br>
              <a:rPr lang="de-DE" dirty="0"/>
            </a:br>
            <a:r>
              <a:rPr lang="de-DE" sz="2000" dirty="0">
                <a:solidFill>
                  <a:prstClr val="black"/>
                </a:solidFill>
              </a:rPr>
              <a:t>Du gewinnst, wenn es auf der gelben Fläche stoppt.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0224014-81A3-4554-AE2B-7567FDBDB2F3}"/>
              </a:ext>
            </a:extLst>
          </p:cNvPr>
          <p:cNvSpPr/>
          <p:nvPr/>
        </p:nvSpPr>
        <p:spPr>
          <a:xfrm>
            <a:off x="5418881" y="5623064"/>
            <a:ext cx="1423686" cy="60188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DFEE031-E8B1-4AA2-9CF6-DE6E5DEEA2F2}"/>
              </a:ext>
            </a:extLst>
          </p:cNvPr>
          <p:cNvSpPr txBox="1"/>
          <p:nvPr/>
        </p:nvSpPr>
        <p:spPr>
          <a:xfrm>
            <a:off x="5557777" y="5693172"/>
            <a:ext cx="114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Drehen</a:t>
            </a:r>
          </a:p>
        </p:txBody>
      </p:sp>
      <p:pic>
        <p:nvPicPr>
          <p:cNvPr id="4" name="Glücksrad verloren 3 richtig">
            <a:hlinkClick r:id="" action="ppaction://media"/>
            <a:extLst>
              <a:ext uri="{FF2B5EF4-FFF2-40B4-BE49-F238E27FC236}">
                <a16:creationId xmlns:a16="http://schemas.microsoft.com/office/drawing/2014/main" id="{5EA4F698-DC6C-4B6C-B5D3-D806C0A2A77D}"/>
              </a:ext>
            </a:extLst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 rotWithShape="1">
          <a:blip r:embed="rId5"/>
          <a:srcRect l="36324" t="26822" r="36150"/>
          <a:stretch/>
        </p:blipFill>
        <p:spPr>
          <a:xfrm>
            <a:off x="4295553" y="1839432"/>
            <a:ext cx="3359890" cy="5018567"/>
          </a:xfrm>
          <a:prstGeom prst="rect">
            <a:avLst/>
          </a:prstGeom>
        </p:spPr>
      </p:pic>
      <p:sp>
        <p:nvSpPr>
          <p:cNvPr id="8" name="Ellipse 7">
            <a:hlinkClick r:id="rId6" action="ppaction://hlinksldjump"/>
            <a:extLst>
              <a:ext uri="{FF2B5EF4-FFF2-40B4-BE49-F238E27FC236}">
                <a16:creationId xmlns:a16="http://schemas.microsoft.com/office/drawing/2014/main" id="{C80AAB2B-422B-4C4D-845E-7B59D72510E4}"/>
              </a:ext>
            </a:extLst>
          </p:cNvPr>
          <p:cNvSpPr/>
          <p:nvPr/>
        </p:nvSpPr>
        <p:spPr>
          <a:xfrm>
            <a:off x="10525559" y="5413107"/>
            <a:ext cx="1063256" cy="107976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 descr="Aktualisieren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78C861A2-FB32-462F-8483-81F12B5AC2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74415" y="5495905"/>
            <a:ext cx="914400" cy="914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406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32"/>
    </mc:Choice>
    <mc:Fallback>
      <p:transition spd="slow" advTm="5932"/>
    </mc:Fallback>
  </mc:AlternateContent>
  <p:timing>
    <p:tnLst>
      <p:par>
        <p:cTn id="1" dur="indefinite" restart="never" nodeType="tmRoot">
          <p:childTnLst>
            <p:video>
              <p:cMediaNode vol="80000">
                <p:cTn id="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195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DC10E5-63FF-43BA-9A02-3672927C8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Drehe das Glücksrad!</a:t>
            </a:r>
            <a:br>
              <a:rPr lang="de-DE" dirty="0"/>
            </a:br>
            <a:r>
              <a:rPr lang="de-DE" sz="2000" dirty="0">
                <a:solidFill>
                  <a:prstClr val="black"/>
                </a:solidFill>
              </a:rPr>
              <a:t>Du gewinnst, wenn es auf der gelben Fläche stoppt.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0224014-81A3-4554-AE2B-7567FDBDB2F3}"/>
              </a:ext>
            </a:extLst>
          </p:cNvPr>
          <p:cNvSpPr/>
          <p:nvPr/>
        </p:nvSpPr>
        <p:spPr>
          <a:xfrm>
            <a:off x="5418881" y="5623064"/>
            <a:ext cx="1423686" cy="601883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DFEE031-E8B1-4AA2-9CF6-DE6E5DEEA2F2}"/>
              </a:ext>
            </a:extLst>
          </p:cNvPr>
          <p:cNvSpPr txBox="1"/>
          <p:nvPr/>
        </p:nvSpPr>
        <p:spPr>
          <a:xfrm>
            <a:off x="5557777" y="5693172"/>
            <a:ext cx="1145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Drehen</a:t>
            </a:r>
          </a:p>
        </p:txBody>
      </p:sp>
      <p:pic>
        <p:nvPicPr>
          <p:cNvPr id="3" name="Glücksrad verloren 4">
            <a:hlinkClick r:id="" action="ppaction://media"/>
            <a:extLst>
              <a:ext uri="{FF2B5EF4-FFF2-40B4-BE49-F238E27FC236}">
                <a16:creationId xmlns:a16="http://schemas.microsoft.com/office/drawing/2014/main" id="{C1109A2E-5B4E-4111-8D25-8B0AA06A37B3}"/>
              </a:ext>
            </a:extLst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 rotWithShape="1">
          <a:blip r:embed="rId5"/>
          <a:srcRect l="37761" t="26977" r="36338"/>
          <a:stretch/>
        </p:blipFill>
        <p:spPr>
          <a:xfrm>
            <a:off x="4603898" y="1850064"/>
            <a:ext cx="3157869" cy="5007935"/>
          </a:xfrm>
          <a:prstGeom prst="rect">
            <a:avLst/>
          </a:prstGeom>
        </p:spPr>
      </p:pic>
      <p:sp>
        <p:nvSpPr>
          <p:cNvPr id="7" name="Ellipse 6">
            <a:hlinkClick r:id="rId6" action="ppaction://hlinksldjump"/>
            <a:extLst>
              <a:ext uri="{FF2B5EF4-FFF2-40B4-BE49-F238E27FC236}">
                <a16:creationId xmlns:a16="http://schemas.microsoft.com/office/drawing/2014/main" id="{21A209BB-3790-4E36-9E70-CE204A382DFC}"/>
              </a:ext>
            </a:extLst>
          </p:cNvPr>
          <p:cNvSpPr/>
          <p:nvPr/>
        </p:nvSpPr>
        <p:spPr>
          <a:xfrm>
            <a:off x="10525559" y="5413107"/>
            <a:ext cx="1063256" cy="107976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Aktualisieren mit einfarbiger Füllung">
            <a:hlinkClick r:id="rId6" action="ppaction://hlinksldjump"/>
            <a:extLst>
              <a:ext uri="{FF2B5EF4-FFF2-40B4-BE49-F238E27FC236}">
                <a16:creationId xmlns:a16="http://schemas.microsoft.com/office/drawing/2014/main" id="{99CA6EE7-DDF6-4FA6-B6FB-997E36402A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74415" y="5495905"/>
            <a:ext cx="914400" cy="914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88794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32"/>
    </mc:Choice>
    <mc:Fallback>
      <p:transition spd="slow" advTm="5932"/>
    </mc:Fallback>
  </mc:AlternateContent>
  <p:timing>
    <p:tnLst>
      <p:par>
        <p:cTn id="1" dur="indefinite" restart="never" nodeType="tmRoot">
          <p:childTnLst>
            <p:video>
              <p:cMediaNode vol="80000">
                <p:cTn id="2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20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Breitbild</PresentationFormat>
  <Paragraphs>10</Paragraphs>
  <Slides>4</Slides>
  <Notes>0</Notes>
  <HiddenSlides>0</HiddenSlides>
  <MMClips>4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Drehe das Glücksrad! Du gewinnst, wenn es auf der gelben Fläche stoppt.</vt:lpstr>
      <vt:lpstr>Drehe das Glücksrad! Du gewinnst, wenn es auf der gelben Fläche stoppt.</vt:lpstr>
      <vt:lpstr>Drehe das Glücksrad! Du gewinnst, wenn es auf der gelben Fläche stoppt.</vt:lpstr>
      <vt:lpstr>Drehe das Glücksrad! Du gewinnst, wenn es auf der gelben Fläche stoppt.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Drehe das Glücksrad!</dc:title>
  <dc:creator>Martina Haas-Wiedenhoefer</dc:creator>
  <cp:lastModifiedBy>Martina Haas-Wiedenhoefer</cp:lastModifiedBy>
  <cp:revision>3</cp:revision>
  <dcterms:created xsi:type="dcterms:W3CDTF">2021-10-09T18:55:21Z</dcterms:created>
  <dcterms:modified xsi:type="dcterms:W3CDTF">2021-10-12T07:32:13Z</dcterms:modified>
</cp:coreProperties>
</file>