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18" r:id="rId2"/>
    <p:sldId id="334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B4A6FF-6E8D-6DC6-7EBD-9F93FE386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DB4D86D-260C-3406-030C-7E20F2EBB1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1AC60E-9105-BB92-5161-90B2F4593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27E96-0814-DF45-897A-9C4031DE2DB9}" type="datetimeFigureOut">
              <a:rPr lang="de-DE" smtClean="0"/>
              <a:t>03.12.24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C1A3B56-B450-1C34-97F7-356463D9C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9CF4BEB-2829-6A0C-302B-68CFA35B2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60C03-6662-D94F-99EB-64AFEA0B9B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3855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D070DD-D0C8-3125-34C8-01D90EE0D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9BEC19C-DE9D-AF6E-A7EE-45D9C36574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F4B5061-4FCF-DC1E-540F-EEFA95CF3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27E96-0814-DF45-897A-9C4031DE2DB9}" type="datetimeFigureOut">
              <a:rPr lang="de-DE" smtClean="0"/>
              <a:t>03.12.24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5977E02-997B-A58B-6307-DE6AD6C33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2F39B6-5D7A-32A6-27E8-1FFEB933A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60C03-6662-D94F-99EB-64AFEA0B9B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1697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116FF8F-3CDE-BFCA-4D41-6EE4595755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F7B6176-CCDC-3059-C421-7B865A16EF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96F474-0080-F076-A761-0D279F8ED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27E96-0814-DF45-897A-9C4031DE2DB9}" type="datetimeFigureOut">
              <a:rPr lang="de-DE" smtClean="0"/>
              <a:t>03.12.24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F5FBB3-5DEA-9C0A-A5FC-C5F61EA29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1124E0D-2B97-6B71-D4AA-009F9856B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60C03-6662-D94F-99EB-64AFEA0B9B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6144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3166A4-4655-846A-923F-7580E87D3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A6D1F0-F98E-8040-FB77-D08B2CDAD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D043DFC-EC60-5EA5-D2E6-9FF113661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27E96-0814-DF45-897A-9C4031DE2DB9}" type="datetimeFigureOut">
              <a:rPr lang="de-DE" smtClean="0"/>
              <a:t>03.12.24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932C19-B568-624F-14FB-4DF8BC8D2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4A20E8-0B70-E1CA-274B-D0AD3BA73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60C03-6662-D94F-99EB-64AFEA0B9B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3778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283BC4-00FC-3952-9B1A-94DCE1FE4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1005A32-D0CB-4434-1B8C-CF48FFB4E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E75ACE5-1805-173B-7296-BC0EF847C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27E96-0814-DF45-897A-9C4031DE2DB9}" type="datetimeFigureOut">
              <a:rPr lang="de-DE" smtClean="0"/>
              <a:t>03.12.24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FAA2A93-4EC6-D461-4540-8CEDB480A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A83D2A0-EA9E-CDDB-BA54-B5B58907C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60C03-6662-D94F-99EB-64AFEA0B9B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9798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F25055-356B-3FA6-0378-F2AF8DAF9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F8113E-C77C-2A69-617A-3689E1BD25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3B08961-9EB7-2600-B25D-549D3C830C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361642F-E065-DCD2-4854-44546954E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27E96-0814-DF45-897A-9C4031DE2DB9}" type="datetimeFigureOut">
              <a:rPr lang="de-DE" smtClean="0"/>
              <a:t>03.12.24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B5F26E6-ACCE-14D2-598C-2D92FF4FA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BCCE33B-933A-2B3B-03EA-22D697CD1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60C03-6662-D94F-99EB-64AFEA0B9B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550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848450-0A7F-BDA6-860B-5DE4B2066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622472C-8486-A18D-6F9C-5E9C16243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DA14A6D-FFB6-B1DA-E15E-C491CE801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48636A7-A7D5-9765-8EA7-CBC041519F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ABA9041-72B6-6CB2-058D-3C515EE67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2878390-37CF-3A1E-B186-32C16A0E6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27E96-0814-DF45-897A-9C4031DE2DB9}" type="datetimeFigureOut">
              <a:rPr lang="de-DE" smtClean="0"/>
              <a:t>03.12.24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7E518AC-6DD1-1D9C-4A0E-19788F5A3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49CC7CD-33E8-38E4-7FCD-AD99F914D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60C03-6662-D94F-99EB-64AFEA0B9B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0739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9581FB-8DAB-B05C-61FA-DBBA9D454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9630515-D104-0F96-6CBC-1DC5A2FC9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27E96-0814-DF45-897A-9C4031DE2DB9}" type="datetimeFigureOut">
              <a:rPr lang="de-DE" smtClean="0"/>
              <a:t>03.12.24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2EDF71A-6DF6-26C1-60AB-31C71A3FC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CCA0A19-33AD-819C-EE88-5780C2D71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60C03-6662-D94F-99EB-64AFEA0B9B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3549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CC228C0-F8BF-CE8B-7F88-C4B1A6833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27E96-0814-DF45-897A-9C4031DE2DB9}" type="datetimeFigureOut">
              <a:rPr lang="de-DE" smtClean="0"/>
              <a:t>03.12.24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C343415-2434-48E2-0811-D683C031E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A7DA25-F432-DB1B-6501-E8E72E26A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60C03-6662-D94F-99EB-64AFEA0B9B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4412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01A121-BBA4-0295-239B-4F84FA3BF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8E2C81-38CB-B899-8E43-505416F87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EE0AC59-251B-1918-1B64-84921B067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2216C8C-E343-6174-F003-6BC637048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27E96-0814-DF45-897A-9C4031DE2DB9}" type="datetimeFigureOut">
              <a:rPr lang="de-DE" smtClean="0"/>
              <a:t>03.12.24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CDF780D-F918-1D90-53C6-CA047354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46DA5C9-2C18-76F1-713B-35BC50119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60C03-6662-D94F-99EB-64AFEA0B9B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7436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632B22-EB6A-413A-6819-0FF242D51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BD5CFB2-F64B-8FDF-F07B-587B7E0876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88E21A-E178-5A3F-1C12-9432DB3A5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C13286B-E679-E64D-C47A-908F6FCCD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27E96-0814-DF45-897A-9C4031DE2DB9}" type="datetimeFigureOut">
              <a:rPr lang="de-DE" smtClean="0"/>
              <a:t>03.12.24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176D3EF-A841-42E1-3F9E-61DB9921B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81CBBB6-E9D0-E3A8-7F15-4E55290ED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60C03-6662-D94F-99EB-64AFEA0B9B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2420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C8C5AA8-F455-F84F-F457-ABE3AC268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1C4CB0D-6E66-5FE4-1396-6B1737D21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A40C87-C855-B67E-F8FF-3CC80B5B98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227E96-0814-DF45-897A-9C4031DE2DB9}" type="datetimeFigureOut">
              <a:rPr lang="de-DE" smtClean="0"/>
              <a:t>03.12.24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DEE1D45-30D1-6BEE-A090-7C84B0BC7B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FF3C3D1-FFA2-09EE-EE51-87B459B700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C60C03-6662-D94F-99EB-64AFEA0B9B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0219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>
            <a:extLst>
              <a:ext uri="{FF2B5EF4-FFF2-40B4-BE49-F238E27FC236}">
                <a16:creationId xmlns:a16="http://schemas.microsoft.com/office/drawing/2014/main" id="{2BB52C95-0655-6347-A05C-C29ECC118160}"/>
              </a:ext>
            </a:extLst>
          </p:cNvPr>
          <p:cNvSpPr txBox="1"/>
          <p:nvPr/>
        </p:nvSpPr>
        <p:spPr>
          <a:xfrm>
            <a:off x="1848425" y="1956003"/>
            <a:ext cx="89092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dirty="0">
                <a:latin typeface="Bradley Hand" pitchFamily="2" charset="77"/>
              </a:rPr>
              <a:t>6. Dezember</a:t>
            </a:r>
          </a:p>
          <a:p>
            <a:pPr algn="ctr"/>
            <a:endParaRPr lang="de-DE" sz="4800" dirty="0"/>
          </a:p>
          <a:p>
            <a:pPr algn="ctr"/>
            <a:r>
              <a:rPr lang="de-DE" sz="4800" b="1" dirty="0"/>
              <a:t>Der verletzte Nikolaus</a:t>
            </a:r>
          </a:p>
        </p:txBody>
      </p: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F635B4A5-C471-6F4E-84D5-4C3251218267}"/>
              </a:ext>
            </a:extLst>
          </p:cNvPr>
          <p:cNvCxnSpPr>
            <a:stCxn id="15" idx="1"/>
            <a:endCxn id="15" idx="3"/>
          </p:cNvCxnSpPr>
          <p:nvPr/>
        </p:nvCxnSpPr>
        <p:spPr>
          <a:xfrm>
            <a:off x="1848425" y="3110165"/>
            <a:ext cx="890922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466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eil 1">
            <a:hlinkClick r:id="" action="ppaction://media"/>
            <a:extLst>
              <a:ext uri="{FF2B5EF4-FFF2-40B4-BE49-F238E27FC236}">
                <a16:creationId xmlns:a16="http://schemas.microsoft.com/office/drawing/2014/main" id="{B24C150C-94F2-CB45-B257-BD5CE9C2F1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pic>
        <p:nvPicPr>
          <p:cNvPr id="9" name="Inhaltsplatzhalter 9">
            <a:extLst>
              <a:ext uri="{FF2B5EF4-FFF2-40B4-BE49-F238E27FC236}">
                <a16:creationId xmlns:a16="http://schemas.microsoft.com/office/drawing/2014/main" id="{7F98B6E3-8ED2-CF41-ABFD-83FE8795EF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6181" y="523081"/>
            <a:ext cx="5779638" cy="5811838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7822A464-A5D2-2E47-ABCE-F832D6AAD6D9}"/>
              </a:ext>
            </a:extLst>
          </p:cNvPr>
          <p:cNvSpPr/>
          <p:nvPr/>
        </p:nvSpPr>
        <p:spPr>
          <a:xfrm>
            <a:off x="471488" y="414338"/>
            <a:ext cx="2371725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ysClr val="windowText" lastClr="000000"/>
                </a:solidFill>
              </a:rPr>
              <a:t>Um einen Ton abzuspielen betätige die Pfeiltaste nach rechts. </a:t>
            </a:r>
          </a:p>
        </p:txBody>
      </p:sp>
    </p:spTree>
    <p:extLst>
      <p:ext uri="{BB962C8B-B14F-4D97-AF65-F5344CB8AC3E}">
        <p14:creationId xmlns:p14="http://schemas.microsoft.com/office/powerpoint/2010/main" val="396114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eil 2">
            <a:hlinkClick r:id="" action="ppaction://media"/>
            <a:extLst>
              <a:ext uri="{FF2B5EF4-FFF2-40B4-BE49-F238E27FC236}">
                <a16:creationId xmlns:a16="http://schemas.microsoft.com/office/drawing/2014/main" id="{2D897205-CD3F-B840-B226-B7338922B2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8B8E319-DC5A-AF40-B282-7E5C2D15AD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0746" y="876300"/>
            <a:ext cx="6710507" cy="51054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7BD6C1FC-9677-274E-982B-2CCF7F93FD79}"/>
              </a:ext>
            </a:extLst>
          </p:cNvPr>
          <p:cNvSpPr/>
          <p:nvPr/>
        </p:nvSpPr>
        <p:spPr>
          <a:xfrm>
            <a:off x="471488" y="414338"/>
            <a:ext cx="2371725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ysClr val="windowText" lastClr="000000"/>
                </a:solidFill>
              </a:rPr>
              <a:t>Um einen Ton abzuspielen betätige die Pfeiltaste nach rechts. </a:t>
            </a:r>
          </a:p>
        </p:txBody>
      </p:sp>
    </p:spTree>
    <p:extLst>
      <p:ext uri="{BB962C8B-B14F-4D97-AF65-F5344CB8AC3E}">
        <p14:creationId xmlns:p14="http://schemas.microsoft.com/office/powerpoint/2010/main" val="30526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eil 3">
            <a:hlinkClick r:id="" action="ppaction://media"/>
            <a:extLst>
              <a:ext uri="{FF2B5EF4-FFF2-40B4-BE49-F238E27FC236}">
                <a16:creationId xmlns:a16="http://schemas.microsoft.com/office/drawing/2014/main" id="{442B38D3-FC5F-0B45-8D17-C1FB52134E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51947BF6-CA19-9F47-9404-CB48F8063E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350250" y="523081"/>
            <a:ext cx="5491500" cy="5811838"/>
          </a:xfr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A4FD8C8A-9FF5-4348-8052-1B71F5637B93}"/>
              </a:ext>
            </a:extLst>
          </p:cNvPr>
          <p:cNvSpPr/>
          <p:nvPr/>
        </p:nvSpPr>
        <p:spPr>
          <a:xfrm>
            <a:off x="471488" y="414338"/>
            <a:ext cx="2371725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ysClr val="windowText" lastClr="000000"/>
                </a:solidFill>
              </a:rPr>
              <a:t>Um einen Ton abzuspielen betätige die Pfeiltaste nach rechts. </a:t>
            </a:r>
          </a:p>
        </p:txBody>
      </p:sp>
    </p:spTree>
    <p:extLst>
      <p:ext uri="{BB962C8B-B14F-4D97-AF65-F5344CB8AC3E}">
        <p14:creationId xmlns:p14="http://schemas.microsoft.com/office/powerpoint/2010/main" val="293431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B705FAFB-DAC4-1B44-977B-682B040F6D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642261" y="523081"/>
            <a:ext cx="4907478" cy="5811838"/>
          </a:xfrm>
        </p:spPr>
      </p:pic>
      <p:pic>
        <p:nvPicPr>
          <p:cNvPr id="5" name="Teil 4">
            <a:hlinkClick r:id="" action="ppaction://media"/>
            <a:extLst>
              <a:ext uri="{FF2B5EF4-FFF2-40B4-BE49-F238E27FC236}">
                <a16:creationId xmlns:a16="http://schemas.microsoft.com/office/drawing/2014/main" id="{D0256FA8-DCF2-A344-B25E-9B95239963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45EB5A6A-F711-F94B-ACC4-8CAA5C6E8F98}"/>
              </a:ext>
            </a:extLst>
          </p:cNvPr>
          <p:cNvSpPr/>
          <p:nvPr/>
        </p:nvSpPr>
        <p:spPr>
          <a:xfrm>
            <a:off x="471488" y="414338"/>
            <a:ext cx="2371725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ysClr val="windowText" lastClr="000000"/>
                </a:solidFill>
              </a:rPr>
              <a:t>Um einen Ton abzuspielen betätige die Pfeiltaste nach rechts. </a:t>
            </a:r>
          </a:p>
        </p:txBody>
      </p:sp>
    </p:spTree>
    <p:extLst>
      <p:ext uri="{BB962C8B-B14F-4D97-AF65-F5344CB8AC3E}">
        <p14:creationId xmlns:p14="http://schemas.microsoft.com/office/powerpoint/2010/main" val="99836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eil 5">
            <a:hlinkClick r:id="" action="ppaction://media"/>
            <a:extLst>
              <a:ext uri="{FF2B5EF4-FFF2-40B4-BE49-F238E27FC236}">
                <a16:creationId xmlns:a16="http://schemas.microsoft.com/office/drawing/2014/main" id="{DFD0285E-67CE-9443-86ED-BB699B0D42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pic>
        <p:nvPicPr>
          <p:cNvPr id="7" name="Inhaltsplatzhalter 5">
            <a:extLst>
              <a:ext uri="{FF2B5EF4-FFF2-40B4-BE49-F238E27FC236}">
                <a16:creationId xmlns:a16="http://schemas.microsoft.com/office/drawing/2014/main" id="{804FAD51-319B-334A-993E-9C65B48D5D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2400" y="182561"/>
            <a:ext cx="5011558" cy="6492875"/>
          </a:xfrm>
          <a:prstGeom prst="rect">
            <a:avLst/>
          </a:prstGeom>
        </p:spPr>
      </p:pic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28002170-0555-DC41-BA34-1BD8443B1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8721" y="1167242"/>
            <a:ext cx="4851400" cy="4785316"/>
          </a:xfrm>
        </p:spPr>
        <p:txBody>
          <a:bodyPr>
            <a:noAutofit/>
          </a:bodyPr>
          <a:lstStyle/>
          <a:p>
            <a:pPr lvl="0" hangingPunct="0">
              <a:spcAft>
                <a:spcPts val="0"/>
              </a:spcAft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Erdnüsse (500 </a:t>
            </a:r>
            <a:r>
              <a:rPr 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0" hangingPunct="0">
              <a:lnSpc>
                <a:spcPct val="100000"/>
              </a:lnSpc>
              <a:spcAft>
                <a:spcPts val="0"/>
              </a:spcAft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Gestrickte Socken (80 </a:t>
            </a:r>
            <a:r>
              <a:rPr 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0" hangingPunct="0">
              <a:spcAft>
                <a:spcPts val="0"/>
              </a:spcAft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 Kerzengießset (1,8 kg)</a:t>
            </a:r>
          </a:p>
          <a:p>
            <a:pPr lvl="0" hangingPunct="0">
              <a:spcAft>
                <a:spcPts val="0"/>
              </a:spcAft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 Puppenwagen (3,5 kg)</a:t>
            </a:r>
          </a:p>
          <a:p>
            <a:pPr lvl="0" hangingPunct="0">
              <a:spcAft>
                <a:spcPts val="0"/>
              </a:spcAft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Teelicht (20 </a:t>
            </a:r>
            <a:r>
              <a:rPr 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0" hangingPunct="0">
              <a:spcAft>
                <a:spcPts val="0"/>
              </a:spcAft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Wachsmalstifte (300 </a:t>
            </a:r>
            <a:r>
              <a:rPr 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0" hangingPunct="0">
              <a:spcAft>
                <a:spcPts val="0"/>
              </a:spcAft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Hausschuhe (1 kg)</a:t>
            </a:r>
          </a:p>
          <a:p>
            <a:pPr lvl="0" hangingPunct="0">
              <a:spcAft>
                <a:spcPts val="0"/>
              </a:spcAft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Tasse (800 </a:t>
            </a:r>
            <a:r>
              <a:rPr 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0" hangingPunct="0">
              <a:spcAft>
                <a:spcPts val="0"/>
              </a:spcAft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Stirnband mit passenden Handschuhen (900 </a:t>
            </a:r>
            <a:r>
              <a:rPr 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0" hangingPunct="0">
              <a:spcAft>
                <a:spcPts val="0"/>
              </a:spcAft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Eine Leselampe (1 kg)</a:t>
            </a:r>
          </a:p>
          <a:p>
            <a:pPr lvl="0" hangingPunct="0">
              <a:spcAft>
                <a:spcPts val="0"/>
              </a:spcAft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Winterstiefel (700 </a:t>
            </a:r>
            <a:r>
              <a:rPr 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endParaRPr lang="de-DE" sz="1600" dirty="0"/>
          </a:p>
        </p:txBody>
      </p:sp>
      <p:pic>
        <p:nvPicPr>
          <p:cNvPr id="10" name="Inhaltsplatzhalter 5">
            <a:extLst>
              <a:ext uri="{FF2B5EF4-FFF2-40B4-BE49-F238E27FC236}">
                <a16:creationId xmlns:a16="http://schemas.microsoft.com/office/drawing/2014/main" id="{D35C4DB1-8663-1843-94D4-8C9F4B7DA0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82562"/>
            <a:ext cx="5011558" cy="6492875"/>
          </a:xfrm>
          <a:prstGeom prst="rect">
            <a:avLst/>
          </a:prstGeom>
        </p:spPr>
      </p:pic>
      <p:sp>
        <p:nvSpPr>
          <p:cNvPr id="12" name="Inhaltsplatzhalter 8">
            <a:extLst>
              <a:ext uri="{FF2B5EF4-FFF2-40B4-BE49-F238E27FC236}">
                <a16:creationId xmlns:a16="http://schemas.microsoft.com/office/drawing/2014/main" id="{9CC09466-EA71-E547-A423-9BC0B8FF6E8B}"/>
              </a:ext>
            </a:extLst>
          </p:cNvPr>
          <p:cNvSpPr txBox="1">
            <a:spLocks/>
          </p:cNvSpPr>
          <p:nvPr/>
        </p:nvSpPr>
        <p:spPr>
          <a:xfrm>
            <a:off x="1324679" y="1167242"/>
            <a:ext cx="4851400" cy="4785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de-DE" sz="1600" dirty="0"/>
              <a:t>Eine kleine Spielzeugfigur (200g)</a:t>
            </a:r>
          </a:p>
          <a:p>
            <a:pPr lvl="0"/>
            <a:r>
              <a:rPr lang="de-DE" sz="1600" dirty="0"/>
              <a:t>Ein großes Löwenkuscheltier (2kg)</a:t>
            </a:r>
          </a:p>
          <a:p>
            <a:pPr lvl="0"/>
            <a:r>
              <a:rPr lang="de-DE" sz="1600" dirty="0"/>
              <a:t>Ein Puzzle (500g)</a:t>
            </a:r>
          </a:p>
          <a:p>
            <a:pPr lvl="0"/>
            <a:r>
              <a:rPr lang="de-DE" sz="1600" dirty="0"/>
              <a:t>Ein Bauklötzchen – Set (1 kg)</a:t>
            </a:r>
          </a:p>
          <a:p>
            <a:pPr lvl="0"/>
            <a:r>
              <a:rPr lang="de-DE" sz="1600" dirty="0"/>
              <a:t>Ein schweres Buch über Vulkane (3 kg)</a:t>
            </a:r>
          </a:p>
          <a:p>
            <a:pPr lvl="0"/>
            <a:r>
              <a:rPr lang="de-DE" sz="1600" dirty="0"/>
              <a:t>Ein kleines Modellflugzeug (300 </a:t>
            </a:r>
            <a:r>
              <a:rPr lang="de-DE" sz="1600" dirty="0" err="1"/>
              <a:t>g</a:t>
            </a:r>
            <a:r>
              <a:rPr lang="de-DE" sz="1600" dirty="0"/>
              <a:t>)</a:t>
            </a:r>
          </a:p>
          <a:p>
            <a:pPr lvl="0"/>
            <a:r>
              <a:rPr lang="de-DE" sz="1600" dirty="0"/>
              <a:t>Eine Schachtel Pralinen (400 </a:t>
            </a:r>
            <a:r>
              <a:rPr lang="de-DE" sz="1600" dirty="0" err="1"/>
              <a:t>g</a:t>
            </a:r>
            <a:r>
              <a:rPr lang="de-DE" sz="1600" dirty="0"/>
              <a:t>)</a:t>
            </a:r>
          </a:p>
          <a:p>
            <a:pPr lvl="0"/>
            <a:r>
              <a:rPr lang="de-DE" sz="1600" dirty="0"/>
              <a:t>Ein Eisenbahnschienenset (5 kg)</a:t>
            </a:r>
          </a:p>
          <a:p>
            <a:pPr lvl="0"/>
            <a:r>
              <a:rPr lang="de-DE" sz="1600" dirty="0"/>
              <a:t>Eine Tafel Schokolade (100 </a:t>
            </a:r>
            <a:r>
              <a:rPr lang="de-DE" sz="1600" dirty="0" err="1"/>
              <a:t>g</a:t>
            </a:r>
            <a:r>
              <a:rPr lang="de-DE" sz="1600" dirty="0"/>
              <a:t>)</a:t>
            </a:r>
          </a:p>
          <a:p>
            <a:pPr lvl="0"/>
            <a:r>
              <a:rPr lang="de-DE" sz="1600" dirty="0"/>
              <a:t>Ein Skateboard (4 kg)</a:t>
            </a:r>
          </a:p>
          <a:p>
            <a:pPr lvl="0"/>
            <a:r>
              <a:rPr lang="de-DE" sz="1600" dirty="0"/>
              <a:t>Ein Basketball (600 </a:t>
            </a:r>
            <a:r>
              <a:rPr lang="de-DE" sz="1600" dirty="0" err="1"/>
              <a:t>g</a:t>
            </a:r>
            <a:r>
              <a:rPr lang="de-DE" sz="1600" dirty="0"/>
              <a:t>)</a:t>
            </a:r>
          </a:p>
          <a:p>
            <a:pPr lvl="0"/>
            <a:r>
              <a:rPr lang="de-DE" sz="1600" dirty="0"/>
              <a:t>Ein Plüschtier – Elefantenbaby (1,5 kg)</a:t>
            </a:r>
          </a:p>
          <a:p>
            <a:pPr lvl="0"/>
            <a:r>
              <a:rPr lang="de-DE" sz="1600" dirty="0"/>
              <a:t>Ein Paar Inliner (2,5 kg)</a:t>
            </a:r>
          </a:p>
          <a:p>
            <a:pPr lvl="0"/>
            <a:r>
              <a:rPr lang="de-DE" sz="1600" dirty="0"/>
              <a:t>Mandarinen (1 kg)</a:t>
            </a:r>
          </a:p>
          <a:p>
            <a:endParaRPr lang="de-DE" sz="700" dirty="0"/>
          </a:p>
        </p:txBody>
      </p:sp>
    </p:spTree>
    <p:extLst>
      <p:ext uri="{BB962C8B-B14F-4D97-AF65-F5344CB8AC3E}">
        <p14:creationId xmlns:p14="http://schemas.microsoft.com/office/powerpoint/2010/main" val="165503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6390A100-05EB-E241-82E6-7BEFACD78B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85862" y="523081"/>
            <a:ext cx="4903738" cy="5811838"/>
          </a:xfrm>
        </p:spPr>
      </p:pic>
      <p:pic>
        <p:nvPicPr>
          <p:cNvPr id="4" name="Teil 6">
            <a:hlinkClick r:id="" action="ppaction://media"/>
            <a:extLst>
              <a:ext uri="{FF2B5EF4-FFF2-40B4-BE49-F238E27FC236}">
                <a16:creationId xmlns:a16="http://schemas.microsoft.com/office/drawing/2014/main" id="{8E6057E3-7F68-024C-A813-0E626EF78B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E5532490-169A-1F44-A5A2-37CBC49DE682}"/>
              </a:ext>
            </a:extLst>
          </p:cNvPr>
          <p:cNvSpPr/>
          <p:nvPr/>
        </p:nvSpPr>
        <p:spPr>
          <a:xfrm>
            <a:off x="7435467" y="2535475"/>
            <a:ext cx="3918333" cy="147732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 sollte der Nikolaus deiner Meinung nach alles in seinen Sack packen, um die meisten Geschenke dabei zu haben? Achte darauf, dass du die 30 kg nicht überschreitest. </a:t>
            </a:r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48FDB07-25BA-8D45-A7F6-C4C00F89043A}"/>
              </a:ext>
            </a:extLst>
          </p:cNvPr>
          <p:cNvSpPr/>
          <p:nvPr/>
        </p:nvSpPr>
        <p:spPr>
          <a:xfrm>
            <a:off x="8843963" y="523081"/>
            <a:ext cx="2371725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ysClr val="windowText" lastClr="000000"/>
                </a:solidFill>
              </a:rPr>
              <a:t>Um einen Ton abzuspielen betätige die Pfeiltaste nach rechts. </a:t>
            </a:r>
          </a:p>
        </p:txBody>
      </p:sp>
    </p:spTree>
    <p:extLst>
      <p:ext uri="{BB962C8B-B14F-4D97-AF65-F5344CB8AC3E}">
        <p14:creationId xmlns:p14="http://schemas.microsoft.com/office/powerpoint/2010/main" val="59548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185D40A5-87E3-374B-8DCD-D98D22C420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8200" y="626665"/>
            <a:ext cx="5841277" cy="5604669"/>
          </a:xfrm>
        </p:spPr>
      </p:pic>
      <p:pic>
        <p:nvPicPr>
          <p:cNvPr id="4" name="Teil 7">
            <a:hlinkClick r:id="" action="ppaction://media"/>
            <a:extLst>
              <a:ext uri="{FF2B5EF4-FFF2-40B4-BE49-F238E27FC236}">
                <a16:creationId xmlns:a16="http://schemas.microsoft.com/office/drawing/2014/main" id="{E5807D5F-8804-D54F-8EB9-0774E888D7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8B0A6810-DAAC-554E-8B2F-51A7F4C2C199}"/>
              </a:ext>
            </a:extLst>
          </p:cNvPr>
          <p:cNvSpPr/>
          <p:nvPr/>
        </p:nvSpPr>
        <p:spPr>
          <a:xfrm>
            <a:off x="7582860" y="2422435"/>
            <a:ext cx="3405817" cy="120032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 müsste Knecht Ruprecht für den Nikolaus tragen, damit der Nikolaus alle Geschenke dabei hat? 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AA78775-67C0-CC42-848E-C716620EA14D}"/>
              </a:ext>
            </a:extLst>
          </p:cNvPr>
          <p:cNvSpPr/>
          <p:nvPr/>
        </p:nvSpPr>
        <p:spPr>
          <a:xfrm>
            <a:off x="342900" y="314325"/>
            <a:ext cx="2371725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ysClr val="windowText" lastClr="000000"/>
                </a:solidFill>
              </a:rPr>
              <a:t>Um einen Ton abzuspielen betätige die Pfeiltaste nach rechts. </a:t>
            </a:r>
          </a:p>
        </p:txBody>
      </p:sp>
    </p:spTree>
    <p:extLst>
      <p:ext uri="{BB962C8B-B14F-4D97-AF65-F5344CB8AC3E}">
        <p14:creationId xmlns:p14="http://schemas.microsoft.com/office/powerpoint/2010/main" val="405007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225D311C-938E-1743-BD7A-2C319DD472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8200" y="523081"/>
            <a:ext cx="5156580" cy="5811838"/>
          </a:xfrm>
        </p:spPr>
      </p:pic>
      <p:pic>
        <p:nvPicPr>
          <p:cNvPr id="4" name="Teil 8">
            <a:hlinkClick r:id="" action="ppaction://media"/>
            <a:extLst>
              <a:ext uri="{FF2B5EF4-FFF2-40B4-BE49-F238E27FC236}">
                <a16:creationId xmlns:a16="http://schemas.microsoft.com/office/drawing/2014/main" id="{4AA47E7E-9EA7-B64A-99A7-694AFF95E4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CB9F7C36-E524-AD4B-9213-457C0BE57EBD}"/>
              </a:ext>
            </a:extLst>
          </p:cNvPr>
          <p:cNvSpPr/>
          <p:nvPr/>
        </p:nvSpPr>
        <p:spPr>
          <a:xfrm>
            <a:off x="7243483" y="2635071"/>
            <a:ext cx="3245224" cy="120032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 viel kannst du eigentlich tragen? Mehr oder weniger wie der verletzte Nikolaus? Probiere es doch gleich mal aus.  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C949FA6-7E70-E04F-B9C1-6E77C5EF41EF}"/>
              </a:ext>
            </a:extLst>
          </p:cNvPr>
          <p:cNvSpPr/>
          <p:nvPr/>
        </p:nvSpPr>
        <p:spPr>
          <a:xfrm>
            <a:off x="9029700" y="414338"/>
            <a:ext cx="2371725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ysClr val="windowText" lastClr="000000"/>
                </a:solidFill>
              </a:rPr>
              <a:t>Um einen Ton abzuspielen betätige die Pfeiltaste nach rechts. </a:t>
            </a:r>
          </a:p>
        </p:txBody>
      </p:sp>
    </p:spTree>
    <p:extLst>
      <p:ext uri="{BB962C8B-B14F-4D97-AF65-F5344CB8AC3E}">
        <p14:creationId xmlns:p14="http://schemas.microsoft.com/office/powerpoint/2010/main" val="158134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</Words>
  <Application>Microsoft Macintosh PowerPoint</Application>
  <PresentationFormat>Breitbild</PresentationFormat>
  <Paragraphs>38</Paragraphs>
  <Slides>9</Slides>
  <Notes>0</Notes>
  <HiddenSlides>0</HiddenSlides>
  <MMClips>8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Bradley Hand</vt:lpstr>
      <vt:lpstr>Calibri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Silke Ladel</dc:creator>
  <cp:lastModifiedBy>Silke Ladel</cp:lastModifiedBy>
  <cp:revision>1</cp:revision>
  <dcterms:created xsi:type="dcterms:W3CDTF">2024-12-03T15:31:01Z</dcterms:created>
  <dcterms:modified xsi:type="dcterms:W3CDTF">2024-12-03T15:31:13Z</dcterms:modified>
</cp:coreProperties>
</file>